
<file path=[Content_Types].xml><?xml version="1.0" encoding="utf-8"?>
<Types xmlns="http://schemas.openxmlformats.org/package/2006/content-types">
  <Default Extension="png" ContentType="image/png"/>
  <Default Extension="mp3" ContentType="audio/mpe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2.xml" ContentType="application/vnd.openxmlformats-officedocument.presentationml.notesSlide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notesSlides/notesSlide3.xml" ContentType="application/vnd.openxmlformats-officedocument.presentationml.notesSlide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notesSlides/notesSlide4.xml" ContentType="application/vnd.openxmlformats-officedocument.presentationml.notesSlide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notesSlides/notesSlide5.xml" ContentType="application/vnd.openxmlformats-officedocument.presentationml.notesSlide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notesSlides/notesSlide10.xml" ContentType="application/vnd.openxmlformats-officedocument.presentationml.notesSlide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940" r:id="rId1"/>
  </p:sldMasterIdLst>
  <p:notesMasterIdLst>
    <p:notesMasterId r:id="rId17"/>
  </p:notesMasterIdLst>
  <p:handoutMasterIdLst>
    <p:handoutMasterId r:id="rId18"/>
  </p:handoutMasterIdLst>
  <p:sldIdLst>
    <p:sldId id="3288" r:id="rId2"/>
    <p:sldId id="3297" r:id="rId3"/>
    <p:sldId id="3332" r:id="rId4"/>
    <p:sldId id="3333" r:id="rId5"/>
    <p:sldId id="3334" r:id="rId6"/>
    <p:sldId id="3298" r:id="rId7"/>
    <p:sldId id="3322" r:id="rId8"/>
    <p:sldId id="3323" r:id="rId9"/>
    <p:sldId id="3324" r:id="rId10"/>
    <p:sldId id="3325" r:id="rId11"/>
    <p:sldId id="3326" r:id="rId12"/>
    <p:sldId id="3327" r:id="rId13"/>
    <p:sldId id="3328" r:id="rId14"/>
    <p:sldId id="3329" r:id="rId15"/>
    <p:sldId id="3330" r:id="rId16"/>
  </p:sldIdLst>
  <p:sldSz cx="9145588" cy="5145088"/>
  <p:notesSz cx="6858000" cy="9144000"/>
  <p:custDataLst>
    <p:tags r:id="rId19"/>
  </p:custDataLst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454999" indent="-129839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912256" indent="-26193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369514" indent="-394032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1826771" indent="-526128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1625803" algn="l" defTabSz="650321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1950964" algn="l" defTabSz="650321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2276124" algn="l" defTabSz="650321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2601285" algn="l" defTabSz="650321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8" userDrawn="1">
          <p15:clr>
            <a:srgbClr val="A4A3A4"/>
          </p15:clr>
        </p15:guide>
        <p15:guide id="2" pos="4050" userDrawn="1">
          <p15:clr>
            <a:srgbClr val="A4A3A4"/>
          </p15:clr>
        </p15:guide>
        <p15:guide id="5" orient="horz" pos="4183" userDrawn="1">
          <p15:clr>
            <a:srgbClr val="A4A3A4"/>
          </p15:clr>
        </p15:guide>
        <p15:guide id="6" pos="7588" userDrawn="1">
          <p15:clr>
            <a:srgbClr val="A4A3A4"/>
          </p15:clr>
        </p15:guide>
        <p15:guide id="7" pos="376" userDrawn="1">
          <p15:clr>
            <a:srgbClr val="A4A3A4"/>
          </p15:clr>
        </p15:guide>
        <p15:guide id="8" pos="1350" userDrawn="1">
          <p15:clr>
            <a:srgbClr val="A4A3A4"/>
          </p15:clr>
        </p15:guide>
        <p15:guide id="9" orient="horz" pos="233">
          <p15:clr>
            <a:srgbClr val="A4A3A4"/>
          </p15:clr>
        </p15:guide>
        <p15:guide id="10" orient="horz" pos="2976">
          <p15:clr>
            <a:srgbClr val="A4A3A4"/>
          </p15:clr>
        </p15:guide>
        <p15:guide id="11" pos="2881">
          <p15:clr>
            <a:srgbClr val="A4A3A4"/>
          </p15:clr>
        </p15:guide>
        <p15:guide id="12" pos="5397">
          <p15:clr>
            <a:srgbClr val="A4A3A4"/>
          </p15:clr>
        </p15:guide>
        <p15:guide id="13" pos="267">
          <p15:clr>
            <a:srgbClr val="A4A3A4"/>
          </p15:clr>
        </p15:guide>
        <p15:guide id="14" pos="9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D79"/>
    <a:srgbClr val="FFFFFF"/>
    <a:srgbClr val="AE1233"/>
    <a:srgbClr val="9F7B63"/>
    <a:srgbClr val="F48E77"/>
    <a:srgbClr val="A1BD70"/>
    <a:srgbClr val="889EB6"/>
    <a:srgbClr val="004236"/>
    <a:srgbClr val="169274"/>
    <a:srgbClr val="60AEA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644" autoAdjust="0"/>
    <p:restoredTop sz="92986" autoAdjust="0"/>
  </p:normalViewPr>
  <p:slideViewPr>
    <p:cSldViewPr>
      <p:cViewPr varScale="1">
        <p:scale>
          <a:sx n="151" d="100"/>
          <a:sy n="151" d="100"/>
        </p:scale>
        <p:origin x="534" y="138"/>
      </p:cViewPr>
      <p:guideLst>
        <p:guide orient="horz" pos="328"/>
        <p:guide pos="4050"/>
        <p:guide orient="horz" pos="4183"/>
        <p:guide pos="7588"/>
        <p:guide pos="376"/>
        <p:guide pos="1350"/>
        <p:guide orient="horz" pos="233"/>
        <p:guide orient="horz" pos="2976"/>
        <p:guide pos="2881"/>
        <p:guide pos="5397"/>
        <p:guide pos="267"/>
        <p:guide pos="960"/>
      </p:guideLst>
    </p:cSldViewPr>
  </p:slideViewPr>
  <p:outlineViewPr>
    <p:cViewPr>
      <p:scale>
        <a:sx n="100" d="100"/>
        <a:sy n="100" d="100"/>
      </p:scale>
      <p:origin x="0" y="-1441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howGuides="1">
      <p:cViewPr varScale="1">
        <p:scale>
          <a:sx n="85" d="100"/>
          <a:sy n="85" d="100"/>
        </p:scale>
        <p:origin x="380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7742FC-62BB-4B81-9CA5-3B750A4B4580}" type="datetimeFigureOut">
              <a:rPr lang="zh-CN" altLang="en-US" smtClean="0"/>
              <a:pPr/>
              <a:t>2018/4/25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7E82F1-5B17-4D95-A6D6-EB96F2D72B6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251434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06024D97-E667-405D-B634-E583E2108D71}" type="datetimeFigureOut">
              <a:rPr lang="zh-CN" altLang="en-US"/>
              <a:pPr>
                <a:defRPr/>
              </a:pPr>
              <a:t>2018/4/25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418F03C3-53C1-4F10-8DAF-D1F318E96C6E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054043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24032" algn="l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49193" algn="l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974353" algn="l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299514" algn="l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625443" algn="l" defTabSz="650177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1950531" algn="l" defTabSz="650177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275621" algn="l" defTabSz="650177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600708" algn="l" defTabSz="650177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19817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09670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52802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D1495A-DD81-44F4-9F54-1F39867BF2D9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2239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47866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29163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7278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19817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61682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16864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9158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19817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18365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22196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My First Template</a:t>
            </a:r>
          </a:p>
        </p:txBody>
      </p:sp>
    </p:spTree>
    <p:extLst>
      <p:ext uri="{BB962C8B-B14F-4D97-AF65-F5344CB8AC3E}">
        <p14:creationId xmlns:p14="http://schemas.microsoft.com/office/powerpoint/2010/main" val="20546713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37"/>
          <p:cNvSpPr txBox="1"/>
          <p:nvPr userDrawn="1"/>
        </p:nvSpPr>
        <p:spPr>
          <a:xfrm>
            <a:off x="324322" y="196280"/>
            <a:ext cx="2503076" cy="374375"/>
          </a:xfrm>
          <a:prstGeom prst="rect">
            <a:avLst/>
          </a:prstGeom>
          <a:noFill/>
        </p:spPr>
        <p:txBody>
          <a:bodyPr wrap="none" lIns="96434" tIns="48217" rIns="96434" bIns="48217" rtlCol="0">
            <a:spAutoFit/>
          </a:bodyPr>
          <a:lstStyle/>
          <a:p>
            <a:pPr defTabSz="964278"/>
            <a:r>
              <a:rPr lang="zh-CN" alt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</a:t>
            </a:r>
          </a:p>
        </p:txBody>
      </p:sp>
      <p:sp>
        <p:nvSpPr>
          <p:cNvPr id="8" name="文本框 38"/>
          <p:cNvSpPr txBox="1"/>
          <p:nvPr userDrawn="1"/>
        </p:nvSpPr>
        <p:spPr>
          <a:xfrm>
            <a:off x="324322" y="489012"/>
            <a:ext cx="1939524" cy="282042"/>
          </a:xfrm>
          <a:prstGeom prst="rect">
            <a:avLst/>
          </a:prstGeom>
          <a:noFill/>
        </p:spPr>
        <p:txBody>
          <a:bodyPr wrap="none" lIns="96434" tIns="48217" rIns="96434" bIns="48217" rtlCol="0">
            <a:spAutoFit/>
          </a:bodyPr>
          <a:lstStyle/>
          <a:p>
            <a:pPr defTabSz="964278"/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ADD RELATED TITLE WORDS</a:t>
            </a:r>
            <a:endParaRPr lang="zh-CN" altLang="en-US" sz="120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06381876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32"/>
          <p:cNvSpPr txBox="1"/>
          <p:nvPr userDrawn="1"/>
        </p:nvSpPr>
        <p:spPr>
          <a:xfrm>
            <a:off x="265159" y="257176"/>
            <a:ext cx="1138979" cy="269309"/>
          </a:xfrm>
          <a:prstGeom prst="rect">
            <a:avLst/>
          </a:prstGeom>
          <a:noFill/>
        </p:spPr>
        <p:txBody>
          <a:bodyPr wrap="none" lIns="68584" tIns="34292" rIns="68584" bIns="34292">
            <a:spAutoFit/>
          </a:bodyPr>
          <a:lstStyle/>
          <a:p>
            <a:pPr defTabSz="685795">
              <a:defRPr/>
            </a:pPr>
            <a:r>
              <a:rPr lang="zh-CN" altLang="en-US" sz="13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年度工作概述</a:t>
            </a:r>
          </a:p>
        </p:txBody>
      </p:sp>
      <p:sp>
        <p:nvSpPr>
          <p:cNvPr id="4" name="文本框 33"/>
          <p:cNvSpPr txBox="1"/>
          <p:nvPr userDrawn="1"/>
        </p:nvSpPr>
        <p:spPr>
          <a:xfrm>
            <a:off x="265159" y="465139"/>
            <a:ext cx="1196489" cy="207753"/>
          </a:xfrm>
          <a:prstGeom prst="rect">
            <a:avLst/>
          </a:prstGeom>
          <a:noFill/>
        </p:spPr>
        <p:txBody>
          <a:bodyPr wrap="none" lIns="68584" tIns="34292" rIns="68584" bIns="34292">
            <a:spAutoFit/>
          </a:bodyPr>
          <a:lstStyle/>
          <a:p>
            <a:pPr defTabSz="685795">
              <a:defRPr/>
            </a:pPr>
            <a:r>
              <a:rPr lang="en-US" altLang="zh-CN" sz="9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Annual work summary</a:t>
            </a:r>
            <a:endParaRPr lang="zh-CN" altLang="en-US" sz="90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0" y="257176"/>
            <a:ext cx="160366" cy="4175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4" tIns="34292" rIns="68584" bIns="34292" anchor="ctr"/>
          <a:lstStyle/>
          <a:p>
            <a:pPr algn="ctr" defTabSz="685795">
              <a:defRPr/>
            </a:pPr>
            <a:endParaRPr lang="zh-CN" altLang="en-US" sz="1400" dirty="0">
              <a:solidFill>
                <a:srgbClr val="E7E6E6">
                  <a:lumMod val="50000"/>
                </a:srgbClr>
              </a:solidFill>
              <a:cs typeface="+mn-ea"/>
              <a:sym typeface="+mn-lt"/>
            </a:endParaRPr>
          </a:p>
        </p:txBody>
      </p:sp>
      <p:sp>
        <p:nvSpPr>
          <p:cNvPr id="6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62C1E6-100B-44D2-A1C7-A34E3BD9A12C}" type="datetimeFigureOut">
              <a:rPr lang="zh-CN" altLang="en-US"/>
              <a:pPr>
                <a:defRPr/>
              </a:pPr>
              <a:t>2018/4/25</a:t>
            </a:fld>
            <a:endParaRPr lang="zh-CN" altLang="en-US"/>
          </a:p>
        </p:txBody>
      </p:sp>
      <p:sp>
        <p:nvSpPr>
          <p:cNvPr id="7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14A6F88-39AC-442E-B372-2FEBDC340D1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32"/>
          <p:cNvSpPr txBox="1"/>
          <p:nvPr userDrawn="1"/>
        </p:nvSpPr>
        <p:spPr>
          <a:xfrm>
            <a:off x="265159" y="257176"/>
            <a:ext cx="1138979" cy="269309"/>
          </a:xfrm>
          <a:prstGeom prst="rect">
            <a:avLst/>
          </a:prstGeom>
          <a:noFill/>
        </p:spPr>
        <p:txBody>
          <a:bodyPr wrap="none" lIns="68584" tIns="34292" rIns="68584" bIns="34292">
            <a:spAutoFit/>
          </a:bodyPr>
          <a:lstStyle/>
          <a:p>
            <a:pPr defTabSz="685795">
              <a:defRPr/>
            </a:pPr>
            <a:r>
              <a:rPr lang="zh-CN" altLang="en-US" sz="13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工作完成情况</a:t>
            </a:r>
          </a:p>
        </p:txBody>
      </p:sp>
      <p:sp>
        <p:nvSpPr>
          <p:cNvPr id="4" name="文本框 33"/>
          <p:cNvSpPr txBox="1"/>
          <p:nvPr userDrawn="1"/>
        </p:nvSpPr>
        <p:spPr>
          <a:xfrm>
            <a:off x="265159" y="465139"/>
            <a:ext cx="858256" cy="207753"/>
          </a:xfrm>
          <a:prstGeom prst="rect">
            <a:avLst/>
          </a:prstGeom>
          <a:noFill/>
        </p:spPr>
        <p:txBody>
          <a:bodyPr wrap="none" lIns="68584" tIns="34292" rIns="68584" bIns="34292">
            <a:spAutoFit/>
          </a:bodyPr>
          <a:lstStyle/>
          <a:p>
            <a:pPr defTabSz="685795">
              <a:defRPr/>
            </a:pPr>
            <a:r>
              <a:rPr lang="en-US" altLang="zh-CN" sz="9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Job completion</a:t>
            </a:r>
            <a:endParaRPr lang="zh-CN" altLang="en-US" sz="90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0" y="257176"/>
            <a:ext cx="160366" cy="4175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4" tIns="34292" rIns="68584" bIns="34292" anchor="ctr"/>
          <a:lstStyle/>
          <a:p>
            <a:pPr algn="ctr" defTabSz="685795">
              <a:defRPr/>
            </a:pPr>
            <a:endParaRPr lang="zh-CN" altLang="en-US" sz="1400" dirty="0">
              <a:solidFill>
                <a:srgbClr val="E7E6E6">
                  <a:lumMod val="50000"/>
                </a:srgbClr>
              </a:solidFill>
              <a:cs typeface="+mn-ea"/>
              <a:sym typeface="+mn-lt"/>
            </a:endParaRPr>
          </a:p>
        </p:txBody>
      </p:sp>
      <p:sp>
        <p:nvSpPr>
          <p:cNvPr id="6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62C1E6-100B-44D2-A1C7-A34E3BD9A12C}" type="datetimeFigureOut">
              <a:rPr lang="zh-CN" altLang="en-US"/>
              <a:pPr>
                <a:defRPr/>
              </a:pPr>
              <a:t>2018/4/25</a:t>
            </a:fld>
            <a:endParaRPr lang="zh-CN" altLang="en-US"/>
          </a:p>
        </p:txBody>
      </p:sp>
      <p:sp>
        <p:nvSpPr>
          <p:cNvPr id="7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14A6F88-39AC-442E-B372-2FEBDC340D1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32"/>
          <p:cNvSpPr txBox="1"/>
          <p:nvPr userDrawn="1"/>
        </p:nvSpPr>
        <p:spPr>
          <a:xfrm>
            <a:off x="265159" y="257176"/>
            <a:ext cx="1138979" cy="269309"/>
          </a:xfrm>
          <a:prstGeom prst="rect">
            <a:avLst/>
          </a:prstGeom>
          <a:noFill/>
        </p:spPr>
        <p:txBody>
          <a:bodyPr wrap="none" lIns="68584" tIns="34292" rIns="68584" bIns="34292">
            <a:spAutoFit/>
          </a:bodyPr>
          <a:lstStyle/>
          <a:p>
            <a:pPr defTabSz="685795">
              <a:defRPr/>
            </a:pPr>
            <a:r>
              <a:rPr lang="zh-CN" altLang="en-US" sz="13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成功项目展示</a:t>
            </a:r>
          </a:p>
        </p:txBody>
      </p:sp>
      <p:sp>
        <p:nvSpPr>
          <p:cNvPr id="4" name="文本框 33"/>
          <p:cNvSpPr txBox="1"/>
          <p:nvPr userDrawn="1"/>
        </p:nvSpPr>
        <p:spPr>
          <a:xfrm>
            <a:off x="265159" y="465139"/>
            <a:ext cx="1606858" cy="207753"/>
          </a:xfrm>
          <a:prstGeom prst="rect">
            <a:avLst/>
          </a:prstGeom>
          <a:noFill/>
        </p:spPr>
        <p:txBody>
          <a:bodyPr wrap="none" lIns="68584" tIns="34292" rIns="68584" bIns="34292">
            <a:spAutoFit/>
          </a:bodyPr>
          <a:lstStyle/>
          <a:p>
            <a:pPr defTabSz="685795">
              <a:defRPr/>
            </a:pPr>
            <a:r>
              <a:rPr lang="en-US" altLang="zh-CN" sz="9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Successful project presentation</a:t>
            </a:r>
            <a:endParaRPr lang="zh-CN" altLang="en-US" sz="90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0" y="257176"/>
            <a:ext cx="160366" cy="4175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4" tIns="34292" rIns="68584" bIns="34292" anchor="ctr"/>
          <a:lstStyle/>
          <a:p>
            <a:pPr algn="ctr" defTabSz="685795">
              <a:defRPr/>
            </a:pPr>
            <a:endParaRPr lang="zh-CN" altLang="en-US" sz="1400" dirty="0">
              <a:solidFill>
                <a:srgbClr val="E7E6E6">
                  <a:lumMod val="50000"/>
                </a:srgbClr>
              </a:solidFill>
              <a:cs typeface="+mn-ea"/>
              <a:sym typeface="+mn-lt"/>
            </a:endParaRPr>
          </a:p>
        </p:txBody>
      </p:sp>
      <p:sp>
        <p:nvSpPr>
          <p:cNvPr id="6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62C1E6-100B-44D2-A1C7-A34E3BD9A12C}" type="datetimeFigureOut">
              <a:rPr lang="zh-CN" altLang="en-US"/>
              <a:pPr>
                <a:defRPr/>
              </a:pPr>
              <a:t>2018/4/25</a:t>
            </a:fld>
            <a:endParaRPr lang="zh-CN" altLang="en-US"/>
          </a:p>
        </p:txBody>
      </p:sp>
      <p:sp>
        <p:nvSpPr>
          <p:cNvPr id="7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14A6F88-39AC-442E-B372-2FEBDC340D1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32"/>
          <p:cNvSpPr txBox="1"/>
          <p:nvPr userDrawn="1"/>
        </p:nvSpPr>
        <p:spPr>
          <a:xfrm>
            <a:off x="265159" y="257176"/>
            <a:ext cx="1138979" cy="269309"/>
          </a:xfrm>
          <a:prstGeom prst="rect">
            <a:avLst/>
          </a:prstGeom>
          <a:noFill/>
        </p:spPr>
        <p:txBody>
          <a:bodyPr wrap="none" lIns="68584" tIns="34292" rIns="68584" bIns="34292">
            <a:spAutoFit/>
          </a:bodyPr>
          <a:lstStyle/>
          <a:p>
            <a:pPr defTabSz="685795">
              <a:defRPr/>
            </a:pPr>
            <a:r>
              <a:rPr lang="zh-CN" altLang="en-US" sz="13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明年工作计划</a:t>
            </a:r>
          </a:p>
        </p:txBody>
      </p:sp>
      <p:sp>
        <p:nvSpPr>
          <p:cNvPr id="4" name="文本框 33"/>
          <p:cNvSpPr txBox="1"/>
          <p:nvPr userDrawn="1"/>
        </p:nvSpPr>
        <p:spPr>
          <a:xfrm>
            <a:off x="265159" y="465139"/>
            <a:ext cx="1209313" cy="207753"/>
          </a:xfrm>
          <a:prstGeom prst="rect">
            <a:avLst/>
          </a:prstGeom>
          <a:noFill/>
        </p:spPr>
        <p:txBody>
          <a:bodyPr wrap="none" lIns="68584" tIns="34292" rIns="68584" bIns="34292">
            <a:spAutoFit/>
          </a:bodyPr>
          <a:lstStyle/>
          <a:p>
            <a:pPr defTabSz="685795">
              <a:defRPr/>
            </a:pPr>
            <a:r>
              <a:rPr lang="en-US" altLang="zh-CN" sz="9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Work plan for next yea</a:t>
            </a:r>
            <a:endParaRPr lang="zh-CN" altLang="en-US" sz="90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0" y="257176"/>
            <a:ext cx="160366" cy="4175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4" tIns="34292" rIns="68584" bIns="34292" anchor="ctr"/>
          <a:lstStyle/>
          <a:p>
            <a:pPr algn="ctr" defTabSz="685795">
              <a:defRPr/>
            </a:pPr>
            <a:endParaRPr lang="zh-CN" altLang="en-US" sz="1400" dirty="0">
              <a:solidFill>
                <a:srgbClr val="E7E6E6">
                  <a:lumMod val="50000"/>
                </a:srgbClr>
              </a:solidFill>
              <a:cs typeface="+mn-ea"/>
              <a:sym typeface="+mn-lt"/>
            </a:endParaRPr>
          </a:p>
        </p:txBody>
      </p:sp>
      <p:sp>
        <p:nvSpPr>
          <p:cNvPr id="6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62C1E6-100B-44D2-A1C7-A34E3BD9A12C}" type="datetimeFigureOut">
              <a:rPr lang="zh-CN" altLang="en-US"/>
              <a:pPr>
                <a:defRPr/>
              </a:pPr>
              <a:t>2018/4/25</a:t>
            </a:fld>
            <a:endParaRPr lang="zh-CN" altLang="en-US"/>
          </a:p>
        </p:txBody>
      </p:sp>
      <p:sp>
        <p:nvSpPr>
          <p:cNvPr id="7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14A6F88-39AC-442E-B372-2FEBDC340D1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6981" y="205683"/>
            <a:ext cx="8231627" cy="85751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6981" y="1200823"/>
            <a:ext cx="8231627" cy="33952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F82D2-7A68-459D-A996-9BDDA2518FA4}" type="datetimeFigureOut">
              <a:rPr lang="zh-CN" altLang="en-US" smtClean="0"/>
              <a:pPr/>
              <a:t>2018/4/25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1EE5D-26FB-46D5-A381-ECFB35BF1D3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3288649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" y="0"/>
            <a:ext cx="9145087" cy="5145088"/>
          </a:xfrm>
          <a:prstGeom prst="rect">
            <a:avLst/>
          </a:prstGeom>
        </p:spPr>
      </p:pic>
      <p:grpSp>
        <p:nvGrpSpPr>
          <p:cNvPr id="2" name="组合 3"/>
          <p:cNvGrpSpPr/>
          <p:nvPr userDrawn="1"/>
        </p:nvGrpSpPr>
        <p:grpSpPr bwMode="auto">
          <a:xfrm flipH="1">
            <a:off x="-1" y="248094"/>
            <a:ext cx="1797478" cy="507363"/>
            <a:chOff x="2370576" y="533400"/>
            <a:chExt cx="2417494" cy="675969"/>
          </a:xfrm>
          <a:solidFill>
            <a:srgbClr val="EE1C39"/>
          </a:solidFill>
        </p:grpSpPr>
        <p:sp>
          <p:nvSpPr>
            <p:cNvPr id="3" name="矩形 2"/>
            <p:cNvSpPr/>
            <p:nvPr/>
          </p:nvSpPr>
          <p:spPr>
            <a:xfrm>
              <a:off x="2738030" y="533400"/>
              <a:ext cx="2050040" cy="67596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400" dirty="0">
                <a:cs typeface="+mn-ea"/>
                <a:sym typeface="+mn-lt"/>
              </a:endParaRPr>
            </a:p>
          </p:txBody>
        </p:sp>
        <p:sp>
          <p:nvSpPr>
            <p:cNvPr id="4" name="椭圆 3"/>
            <p:cNvSpPr/>
            <p:nvPr/>
          </p:nvSpPr>
          <p:spPr>
            <a:xfrm>
              <a:off x="2370576" y="533400"/>
              <a:ext cx="623734" cy="67596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400" dirty="0">
                <a:cs typeface="+mn-ea"/>
                <a:sym typeface="+mn-lt"/>
              </a:endParaRPr>
            </a:p>
          </p:txBody>
        </p:sp>
      </p:grpSp>
      <p:sp>
        <p:nvSpPr>
          <p:cNvPr id="6" name="文本框 12"/>
          <p:cNvSpPr txBox="1">
            <a:spLocks noChangeArrowheads="1"/>
          </p:cNvSpPr>
          <p:nvPr userDrawn="1"/>
        </p:nvSpPr>
        <p:spPr bwMode="auto">
          <a:xfrm>
            <a:off x="-1" y="370410"/>
            <a:ext cx="1796402" cy="619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5032" tIns="32516" rIns="65032" bIns="32516">
            <a:spAutoFit/>
          </a:bodyPr>
          <a:lstStyle>
            <a:lvl1pPr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9pPr>
          </a:lstStyle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</a:t>
            </a:r>
          </a:p>
        </p:txBody>
      </p:sp>
    </p:spTree>
    <p:extLst>
      <p:ext uri="{BB962C8B-B14F-4D97-AF65-F5344CB8AC3E}">
        <p14:creationId xmlns:p14="http://schemas.microsoft.com/office/powerpoint/2010/main" val="2116808079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901" y="274420"/>
            <a:ext cx="7887787" cy="993783"/>
          </a:xfrm>
          <a:prstGeom prst="rect">
            <a:avLst/>
          </a:prstGeom>
        </p:spPr>
        <p:txBody>
          <a:bodyPr vert="horz" lIns="65032" tIns="32516" rIns="65032" bIns="32516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901" y="1369841"/>
            <a:ext cx="7887787" cy="3264804"/>
          </a:xfrm>
          <a:prstGeom prst="rect">
            <a:avLst/>
          </a:prstGeom>
        </p:spPr>
        <p:txBody>
          <a:bodyPr vert="horz" lIns="65032" tIns="32516" rIns="65032" bIns="32516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901" y="4769032"/>
            <a:ext cx="2057193" cy="273290"/>
          </a:xfrm>
          <a:prstGeom prst="rect">
            <a:avLst/>
          </a:prstGeom>
        </p:spPr>
        <p:txBody>
          <a:bodyPr vert="horz" lIns="65032" tIns="32516" rIns="65032" bIns="32516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A93E93-166D-47F5-9EF1-ACEABE24AEEA}" type="datetimeFigureOut">
              <a:rPr lang="zh-CN" altLang="en-US" smtClean="0"/>
              <a:pPr/>
              <a:t>2018/4/25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9336" y="4769032"/>
            <a:ext cx="3086918" cy="273290"/>
          </a:xfrm>
          <a:prstGeom prst="rect">
            <a:avLst/>
          </a:prstGeom>
        </p:spPr>
        <p:txBody>
          <a:bodyPr vert="horz" lIns="65032" tIns="32516" rIns="65032" bIns="32516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9496" y="4769032"/>
            <a:ext cx="2057193" cy="273290"/>
          </a:xfrm>
          <a:prstGeom prst="rect">
            <a:avLst/>
          </a:prstGeom>
        </p:spPr>
        <p:txBody>
          <a:bodyPr vert="horz" lIns="65032" tIns="32516" rIns="65032" bIns="32516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8D5ACA-62CA-46DB-AD6B-12EDD6D51A2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9753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8" r:id="rId1"/>
    <p:sldLayoutId id="2147483983" r:id="rId2"/>
    <p:sldLayoutId id="2147483984" r:id="rId3"/>
    <p:sldLayoutId id="2147483985" r:id="rId4"/>
    <p:sldLayoutId id="2147483986" r:id="rId5"/>
    <p:sldLayoutId id="2147483980" r:id="rId6"/>
    <p:sldLayoutId id="2147483981" r:id="rId7"/>
    <p:sldLayoutId id="2147483987" r:id="rId8"/>
  </p:sldLayoutIdLst>
  <p:transition spd="slow">
    <p:push dir="u"/>
  </p:transition>
  <p:txStyles>
    <p:titleStyle>
      <a:lvl1pPr algn="l" defTabSz="650321" rtl="0" eaLnBrk="1" latinLnBrk="0" hangingPunct="1">
        <a:lnSpc>
          <a:spcPct val="90000"/>
        </a:lnSpc>
        <a:spcBef>
          <a:spcPct val="0"/>
        </a:spcBef>
        <a:buNone/>
        <a:defRPr sz="31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62580" indent="-162580" algn="l" defTabSz="650321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87741" indent="-162580" algn="l" defTabSz="650321" rtl="0" eaLnBrk="1" latinLnBrk="0" hangingPunct="1">
        <a:lnSpc>
          <a:spcPct val="90000"/>
        </a:lnSpc>
        <a:spcBef>
          <a:spcPts val="356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2pPr>
      <a:lvl3pPr marL="812902" indent="-162580" algn="l" defTabSz="650321" rtl="0" eaLnBrk="1" latinLnBrk="0" hangingPunct="1">
        <a:lnSpc>
          <a:spcPct val="90000"/>
        </a:lnSpc>
        <a:spcBef>
          <a:spcPts val="356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138062" indent="-162580" algn="l" defTabSz="650321" rtl="0" eaLnBrk="1" latinLnBrk="0" hangingPunct="1">
        <a:lnSpc>
          <a:spcPct val="90000"/>
        </a:lnSpc>
        <a:spcBef>
          <a:spcPts val="356"/>
        </a:spcBef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223" indent="-162580" algn="l" defTabSz="650321" rtl="0" eaLnBrk="1" latinLnBrk="0" hangingPunct="1">
        <a:lnSpc>
          <a:spcPct val="90000"/>
        </a:lnSpc>
        <a:spcBef>
          <a:spcPts val="356"/>
        </a:spcBef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788384" indent="-162580" algn="l" defTabSz="650321" rtl="0" eaLnBrk="1" latinLnBrk="0" hangingPunct="1">
        <a:lnSpc>
          <a:spcPct val="90000"/>
        </a:lnSpc>
        <a:spcBef>
          <a:spcPts val="356"/>
        </a:spcBef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2113544" indent="-162580" algn="l" defTabSz="650321" rtl="0" eaLnBrk="1" latinLnBrk="0" hangingPunct="1">
        <a:lnSpc>
          <a:spcPct val="90000"/>
        </a:lnSpc>
        <a:spcBef>
          <a:spcPts val="356"/>
        </a:spcBef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438705" indent="-162580" algn="l" defTabSz="650321" rtl="0" eaLnBrk="1" latinLnBrk="0" hangingPunct="1">
        <a:lnSpc>
          <a:spcPct val="90000"/>
        </a:lnSpc>
        <a:spcBef>
          <a:spcPts val="356"/>
        </a:spcBef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763865" indent="-162580" algn="l" defTabSz="650321" rtl="0" eaLnBrk="1" latinLnBrk="0" hangingPunct="1">
        <a:lnSpc>
          <a:spcPct val="90000"/>
        </a:lnSpc>
        <a:spcBef>
          <a:spcPts val="356"/>
        </a:spcBef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50321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25161" algn="l" defTabSz="650321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50321" algn="l" defTabSz="650321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975482" algn="l" defTabSz="650321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300643" algn="l" defTabSz="650321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25803" algn="l" defTabSz="650321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50964" algn="l" defTabSz="650321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276124" algn="l" defTabSz="650321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601285" algn="l" defTabSz="650321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36.xml"/><Relationship Id="rId1" Type="http://schemas.openxmlformats.org/officeDocument/2006/relationships/tags" Target="../tags/tag35.xml"/><Relationship Id="rId5" Type="http://schemas.openxmlformats.org/officeDocument/2006/relationships/image" Target="../media/image2.jpe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5" Type="http://schemas.openxmlformats.org/officeDocument/2006/relationships/image" Target="../media/image2.jpe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40.xml"/><Relationship Id="rId1" Type="http://schemas.openxmlformats.org/officeDocument/2006/relationships/tags" Target="../tags/tag39.xml"/><Relationship Id="rId5" Type="http://schemas.openxmlformats.org/officeDocument/2006/relationships/image" Target="../media/image2.jpe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9.xml"/><Relationship Id="rId13" Type="http://schemas.openxmlformats.org/officeDocument/2006/relationships/notesSlide" Target="../notesSlides/notesSlide2.xml"/><Relationship Id="rId3" Type="http://schemas.openxmlformats.org/officeDocument/2006/relationships/tags" Target="../tags/tag4.xml"/><Relationship Id="rId7" Type="http://schemas.openxmlformats.org/officeDocument/2006/relationships/tags" Target="../tags/tag8.xml"/><Relationship Id="rId12" Type="http://schemas.openxmlformats.org/officeDocument/2006/relationships/slideLayout" Target="../slideLayouts/slideLayout7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tags" Target="../tags/tag12.xml"/><Relationship Id="rId5" Type="http://schemas.openxmlformats.org/officeDocument/2006/relationships/tags" Target="../tags/tag6.xml"/><Relationship Id="rId10" Type="http://schemas.openxmlformats.org/officeDocument/2006/relationships/tags" Target="../tags/tag11.xml"/><Relationship Id="rId4" Type="http://schemas.openxmlformats.org/officeDocument/2006/relationships/tags" Target="../tags/tag5.xml"/><Relationship Id="rId9" Type="http://schemas.openxmlformats.org/officeDocument/2006/relationships/tags" Target="../tags/tag10.xml"/><Relationship Id="rId14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audio" Target="../media/media1.mp3"/><Relationship Id="rId13" Type="http://schemas.openxmlformats.org/officeDocument/2006/relationships/image" Target="../media/image2.jpeg"/><Relationship Id="rId3" Type="http://schemas.openxmlformats.org/officeDocument/2006/relationships/tags" Target="../tags/tag15.xml"/><Relationship Id="rId7" Type="http://schemas.microsoft.com/office/2007/relationships/media" Target="../media/media1.mp3"/><Relationship Id="rId12" Type="http://schemas.openxmlformats.org/officeDocument/2006/relationships/notesSlide" Target="../notesSlides/notesSlide3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tags" Target="../tags/tag18.xml"/><Relationship Id="rId11" Type="http://schemas.openxmlformats.org/officeDocument/2006/relationships/slideLayout" Target="../slideLayouts/slideLayout7.xml"/><Relationship Id="rId5" Type="http://schemas.openxmlformats.org/officeDocument/2006/relationships/tags" Target="../tags/tag17.xml"/><Relationship Id="rId10" Type="http://schemas.openxmlformats.org/officeDocument/2006/relationships/audio" Target="../media/media2.mp3"/><Relationship Id="rId4" Type="http://schemas.openxmlformats.org/officeDocument/2006/relationships/tags" Target="../tags/tag16.xml"/><Relationship Id="rId9" Type="http://schemas.microsoft.com/office/2007/relationships/media" Target="../media/media2.mp3"/><Relationship Id="rId1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media" Target="../media/media3.mp4"/><Relationship Id="rId3" Type="http://schemas.openxmlformats.org/officeDocument/2006/relationships/tags" Target="../tags/tag21.xml"/><Relationship Id="rId7" Type="http://schemas.openxmlformats.org/officeDocument/2006/relationships/video" Target="NULL" TargetMode="External"/><Relationship Id="rId12" Type="http://schemas.openxmlformats.org/officeDocument/2006/relationships/image" Target="../media/image4.png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6" Type="http://schemas.openxmlformats.org/officeDocument/2006/relationships/tags" Target="../tags/tag24.xml"/><Relationship Id="rId11" Type="http://schemas.openxmlformats.org/officeDocument/2006/relationships/image" Target="../media/image2.jpeg"/><Relationship Id="rId5" Type="http://schemas.openxmlformats.org/officeDocument/2006/relationships/tags" Target="../tags/tag23.xml"/><Relationship Id="rId10" Type="http://schemas.openxmlformats.org/officeDocument/2006/relationships/notesSlide" Target="../notesSlides/notesSlide4.xml"/><Relationship Id="rId4" Type="http://schemas.openxmlformats.org/officeDocument/2006/relationships/tags" Target="../tags/tag22.xml"/><Relationship Id="rId9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media" Target="../media/media4.mp4"/><Relationship Id="rId3" Type="http://schemas.openxmlformats.org/officeDocument/2006/relationships/tags" Target="../tags/tag27.xml"/><Relationship Id="rId7" Type="http://schemas.openxmlformats.org/officeDocument/2006/relationships/video" Target="NULL" TargetMode="External"/><Relationship Id="rId12" Type="http://schemas.openxmlformats.org/officeDocument/2006/relationships/image" Target="../media/image5.png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6" Type="http://schemas.openxmlformats.org/officeDocument/2006/relationships/tags" Target="../tags/tag30.xml"/><Relationship Id="rId11" Type="http://schemas.openxmlformats.org/officeDocument/2006/relationships/image" Target="../media/image2.jpeg"/><Relationship Id="rId5" Type="http://schemas.openxmlformats.org/officeDocument/2006/relationships/tags" Target="../tags/tag29.xml"/><Relationship Id="rId10" Type="http://schemas.openxmlformats.org/officeDocument/2006/relationships/notesSlide" Target="../notesSlides/notesSlide5.xml"/><Relationship Id="rId4" Type="http://schemas.openxmlformats.org/officeDocument/2006/relationships/tags" Target="../tags/tag28.xml"/><Relationship Id="rId9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32.xml"/><Relationship Id="rId1" Type="http://schemas.openxmlformats.org/officeDocument/2006/relationships/tags" Target="../tags/tag31.xml"/><Relationship Id="rId5" Type="http://schemas.openxmlformats.org/officeDocument/2006/relationships/image" Target="../media/image2.jpe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34.xml"/><Relationship Id="rId1" Type="http://schemas.openxmlformats.org/officeDocument/2006/relationships/tags" Target="../tags/tag33.xml"/><Relationship Id="rId5" Type="http://schemas.openxmlformats.org/officeDocument/2006/relationships/image" Target="../media/image2.jpe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Administrator\Desktop\新建文件夹 (3)\17577f82066f5c6副本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88" y="0"/>
            <a:ext cx="9144000" cy="5148262"/>
          </a:xfrm>
          <a:prstGeom prst="rect">
            <a:avLst/>
          </a:prstGeom>
          <a:noFill/>
        </p:spPr>
      </p:pic>
      <p:sp>
        <p:nvSpPr>
          <p:cNvPr id="22" name="矩形 21"/>
          <p:cNvSpPr/>
          <p:nvPr/>
        </p:nvSpPr>
        <p:spPr>
          <a:xfrm>
            <a:off x="396330" y="412304"/>
            <a:ext cx="8280920" cy="43204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原创设计师QQ598969553      _6"/>
          <p:cNvSpPr>
            <a:spLocks noChangeArrowheads="1"/>
          </p:cNvSpPr>
          <p:nvPr/>
        </p:nvSpPr>
        <p:spPr bwMode="auto">
          <a:xfrm>
            <a:off x="2484563" y="2782968"/>
            <a:ext cx="4034538" cy="1384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ctr">
              <a:buFont typeface="Arial" charset="0"/>
              <a:buNone/>
            </a:pPr>
            <a:r>
              <a:rPr lang="en-US" altLang="zh-CN" sz="9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yriad Pro" panose="020B0503030403020204" pitchFamily="34" charset="0"/>
                <a:cs typeface="Arial" charset="0"/>
              </a:rPr>
              <a:t>2018.4.25 Pre-final Presentation</a:t>
            </a:r>
            <a:endParaRPr lang="zh-CN" altLang="en-US" sz="900" dirty="0">
              <a:solidFill>
                <a:schemeClr val="tx1">
                  <a:lumMod val="65000"/>
                  <a:lumOff val="35000"/>
                </a:schemeClr>
              </a:solidFill>
              <a:latin typeface="Myriad Pro" panose="020B0503030403020204" pitchFamily="34" charset="0"/>
              <a:cs typeface="Arial" charset="0"/>
            </a:endParaRPr>
          </a:p>
        </p:txBody>
      </p:sp>
      <p:sp>
        <p:nvSpPr>
          <p:cNvPr id="18" name="原创设计师QQ598969553      _7"/>
          <p:cNvSpPr>
            <a:spLocks noChangeShapeType="1"/>
          </p:cNvSpPr>
          <p:nvPr/>
        </p:nvSpPr>
        <p:spPr bwMode="auto">
          <a:xfrm>
            <a:off x="3059691" y="3076600"/>
            <a:ext cx="2953263" cy="0"/>
          </a:xfrm>
          <a:prstGeom prst="line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58" tIns="45729" rIns="91458" bIns="45729"/>
          <a:lstStyle/>
          <a:p>
            <a:pPr>
              <a:defRPr/>
            </a:pPr>
            <a:endParaRPr lang="zh-CN" altLang="en-US"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</a:endParaRPr>
          </a:p>
        </p:txBody>
      </p:sp>
      <p:sp>
        <p:nvSpPr>
          <p:cNvPr id="20" name="原创设计师QQ598969553      _12"/>
          <p:cNvSpPr>
            <a:spLocks noChangeArrowheads="1"/>
          </p:cNvSpPr>
          <p:nvPr/>
        </p:nvSpPr>
        <p:spPr bwMode="auto">
          <a:xfrm>
            <a:off x="1459008" y="1395790"/>
            <a:ext cx="6154634" cy="1231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altLang="zh-CN" sz="4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oudy Old Style" panose="02020502050305020303" pitchFamily="18" charset="0"/>
                <a:ea typeface="微软雅黑" pitchFamily="34" charset="-122"/>
                <a:cs typeface="宋体" charset="-122"/>
              </a:rPr>
              <a:t>Automatic Melody Generator</a:t>
            </a:r>
          </a:p>
          <a:p>
            <a:pPr algn="ctr"/>
            <a:r>
              <a:rPr lang="en-US" altLang="zh-CN" sz="4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oudy Old Style" panose="02020502050305020303" pitchFamily="18" charset="0"/>
                <a:ea typeface="微软雅黑" pitchFamily="34" charset="-122"/>
                <a:cs typeface="宋体" charset="-122"/>
              </a:rPr>
              <a:t>- </a:t>
            </a:r>
            <a:r>
              <a:rPr lang="en-US" altLang="zh-CN" sz="40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Goudy Old Style" panose="02020502050305020303" pitchFamily="18" charset="0"/>
                <a:ea typeface="微软雅黑" pitchFamily="34" charset="-122"/>
                <a:cs typeface="宋体" charset="-122"/>
              </a:rPr>
              <a:t>Musier</a:t>
            </a:r>
            <a:r>
              <a:rPr lang="en-US" altLang="zh-CN" sz="4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oudy Old Style" panose="02020502050305020303" pitchFamily="18" charset="0"/>
                <a:ea typeface="微软雅黑" pitchFamily="34" charset="-122"/>
                <a:cs typeface="宋体" charset="-122"/>
              </a:rPr>
              <a:t> -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7161F8F-F4F2-6E4B-BFE5-E7E3B2AAD88E}"/>
              </a:ext>
            </a:extLst>
          </p:cNvPr>
          <p:cNvSpPr txBox="1"/>
          <p:nvPr/>
        </p:nvSpPr>
        <p:spPr>
          <a:xfrm>
            <a:off x="3492674" y="3231734"/>
            <a:ext cx="3096344" cy="1304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Myriad Pro" panose="020B0503030403020204" pitchFamily="34" charset="0"/>
                <a:cs typeface="Arial" charset="0"/>
              </a:rPr>
              <a:t>Team#: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1000">
                <a:solidFill>
                  <a:schemeClr val="tx1">
                    <a:lumMod val="65000"/>
                    <a:lumOff val="35000"/>
                  </a:schemeClr>
                </a:solidFill>
                <a:latin typeface="Myriad Pro" panose="020B0503030403020204" pitchFamily="34" charset="0"/>
                <a:cs typeface="Arial" charset="0"/>
              </a:rPr>
              <a:t>Zhang </a:t>
            </a:r>
            <a:r>
              <a:rPr lang="en-US" altLang="zh-CN" sz="1000" smtClean="0">
                <a:solidFill>
                  <a:schemeClr val="tx1">
                    <a:lumMod val="65000"/>
                    <a:lumOff val="35000"/>
                  </a:schemeClr>
                </a:solidFill>
                <a:latin typeface="Myriad Pro" panose="020B0503030403020204" pitchFamily="34" charset="0"/>
                <a:cs typeface="Arial" charset="0"/>
              </a:rPr>
              <a:t>Ruoqing   115010096</a:t>
            </a:r>
            <a:endParaRPr lang="en-US" sz="1000" dirty="0">
              <a:solidFill>
                <a:schemeClr val="tx1">
                  <a:lumMod val="65000"/>
                  <a:lumOff val="35000"/>
                </a:schemeClr>
              </a:solidFill>
              <a:latin typeface="Myriad Pro" panose="020B0503030403020204" pitchFamily="34" charset="0"/>
              <a:cs typeface="Arial" charset="0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Myriad Pro" panose="020B0503030403020204" pitchFamily="34" charset="0"/>
                <a:cs typeface="Arial" charset="0"/>
              </a:rPr>
              <a:t>Li </a:t>
            </a:r>
            <a:r>
              <a:rPr lang="en-US" sz="1000" smtClean="0">
                <a:solidFill>
                  <a:schemeClr val="tx1">
                    <a:lumMod val="65000"/>
                    <a:lumOff val="35000"/>
                  </a:schemeClr>
                </a:solidFill>
                <a:latin typeface="Myriad Pro" panose="020B0503030403020204" pitchFamily="34" charset="0"/>
                <a:cs typeface="Arial" charset="0"/>
              </a:rPr>
              <a:t>Kengjie   115010177</a:t>
            </a:r>
            <a:endParaRPr lang="en-US" sz="1000" dirty="0">
              <a:solidFill>
                <a:schemeClr val="tx1">
                  <a:lumMod val="65000"/>
                  <a:lumOff val="35000"/>
                </a:schemeClr>
              </a:solidFill>
              <a:latin typeface="Myriad Pro" panose="020B0503030403020204" pitchFamily="34" charset="0"/>
              <a:cs typeface="Arial" charset="0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Myriad Pro" panose="020B0503030403020204" pitchFamily="34" charset="0"/>
                <a:cs typeface="Arial" charset="0"/>
              </a:rPr>
              <a:t>Ye </a:t>
            </a:r>
            <a:r>
              <a:rPr lang="en-US" sz="1000" smtClean="0">
                <a:solidFill>
                  <a:schemeClr val="tx1">
                    <a:lumMod val="65000"/>
                    <a:lumOff val="35000"/>
                  </a:schemeClr>
                </a:solidFill>
                <a:latin typeface="Myriad Pro" panose="020B0503030403020204" pitchFamily="34" charset="0"/>
                <a:cs typeface="Arial" charset="0"/>
              </a:rPr>
              <a:t>Shuqian   115010269</a:t>
            </a:r>
            <a:endParaRPr lang="en-US" sz="1000" dirty="0">
              <a:solidFill>
                <a:schemeClr val="tx1">
                  <a:lumMod val="65000"/>
                  <a:lumOff val="35000"/>
                </a:schemeClr>
              </a:solidFill>
              <a:latin typeface="Myriad Pro" panose="020B0503030403020204" pitchFamily="34" charset="0"/>
              <a:cs typeface="Arial" charset="0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1000">
                <a:solidFill>
                  <a:schemeClr val="tx1">
                    <a:lumMod val="65000"/>
                    <a:lumOff val="35000"/>
                  </a:schemeClr>
                </a:solidFill>
                <a:latin typeface="Myriad Pro" panose="020B0503030403020204" pitchFamily="34" charset="0"/>
                <a:cs typeface="Arial" charset="0"/>
              </a:rPr>
              <a:t>Mo </a:t>
            </a:r>
            <a:r>
              <a:rPr lang="en-US" altLang="zh-CN" sz="1000" smtClean="0">
                <a:solidFill>
                  <a:schemeClr val="tx1">
                    <a:lumMod val="65000"/>
                    <a:lumOff val="35000"/>
                  </a:schemeClr>
                </a:solidFill>
                <a:latin typeface="Myriad Pro" panose="020B0503030403020204" pitchFamily="34" charset="0"/>
                <a:cs typeface="Arial" charset="0"/>
              </a:rPr>
              <a:t>Fan   115010204</a:t>
            </a:r>
            <a:endParaRPr lang="en-US" altLang="zh-CN" sz="1000">
              <a:solidFill>
                <a:schemeClr val="tx1">
                  <a:lumMod val="65000"/>
                  <a:lumOff val="35000"/>
                </a:schemeClr>
              </a:solidFill>
              <a:latin typeface="Myriad Pro" panose="020B0503030403020204" pitchFamily="34" charset="0"/>
              <a:cs typeface="Arial" charset="0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Myriad Pro" panose="020B0503030403020204" pitchFamily="34" charset="0"/>
                <a:cs typeface="Arial" charset="0"/>
              </a:rPr>
              <a:t>Wang </a:t>
            </a:r>
            <a:r>
              <a:rPr lang="en-US" sz="1000" smtClean="0">
                <a:solidFill>
                  <a:schemeClr val="tx1">
                    <a:lumMod val="65000"/>
                    <a:lumOff val="35000"/>
                  </a:schemeClr>
                </a:solidFill>
                <a:latin typeface="Myriad Pro" panose="020B0503030403020204" pitchFamily="34" charset="0"/>
                <a:cs typeface="Arial" charset="0"/>
              </a:rPr>
              <a:t>Junce   115010231</a:t>
            </a:r>
            <a:endParaRPr lang="en-US" sz="1000" dirty="0">
              <a:solidFill>
                <a:schemeClr val="tx1">
                  <a:lumMod val="65000"/>
                  <a:lumOff val="35000"/>
                </a:schemeClr>
              </a:solidFill>
              <a:latin typeface="Myriad Pro" panose="020B0503030403020204" pitchFamily="34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661295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Administrator\Desktop\新建文件夹 (3)\17577f82066f5c6副本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588" y="0"/>
            <a:ext cx="9144000" cy="5148262"/>
          </a:xfrm>
          <a:prstGeom prst="rect">
            <a:avLst/>
          </a:prstGeom>
          <a:noFill/>
        </p:spPr>
      </p:pic>
      <p:sp>
        <p:nvSpPr>
          <p:cNvPr id="22" name="矩形 21"/>
          <p:cNvSpPr/>
          <p:nvPr/>
        </p:nvSpPr>
        <p:spPr>
          <a:xfrm>
            <a:off x="396330" y="412304"/>
            <a:ext cx="8280920" cy="43204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8"/>
          <p:cNvSpPr>
            <a:spLocks/>
          </p:cNvSpPr>
          <p:nvPr/>
        </p:nvSpPr>
        <p:spPr bwMode="auto">
          <a:xfrm>
            <a:off x="1434267" y="1278996"/>
            <a:ext cx="2537012" cy="2534761"/>
          </a:xfrm>
          <a:custGeom>
            <a:avLst/>
            <a:gdLst>
              <a:gd name="T0" fmla="*/ 929 w 1857"/>
              <a:gd name="T1" fmla="*/ 0 h 1855"/>
              <a:gd name="T2" fmla="*/ 1857 w 1857"/>
              <a:gd name="T3" fmla="*/ 928 h 1855"/>
              <a:gd name="T4" fmla="*/ 929 w 1857"/>
              <a:gd name="T5" fmla="*/ 1855 h 1855"/>
              <a:gd name="T6" fmla="*/ 0 w 1857"/>
              <a:gd name="T7" fmla="*/ 928 h 1855"/>
              <a:gd name="T8" fmla="*/ 929 w 1857"/>
              <a:gd name="T9" fmla="*/ 0 h 18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857" h="1855">
                <a:moveTo>
                  <a:pt x="929" y="0"/>
                </a:moveTo>
                <a:lnTo>
                  <a:pt x="1857" y="928"/>
                </a:lnTo>
                <a:lnTo>
                  <a:pt x="929" y="1855"/>
                </a:lnTo>
                <a:lnTo>
                  <a:pt x="0" y="928"/>
                </a:lnTo>
                <a:lnTo>
                  <a:pt x="929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6" tIns="45723" rIns="91446" bIns="45723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5" name="文本框 2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099585" y="2012479"/>
            <a:ext cx="1206376" cy="11166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7300" b="1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03</a:t>
            </a:r>
            <a:endParaRPr lang="zh-CN" altLang="en-US" sz="73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cxnSp>
        <p:nvCxnSpPr>
          <p:cNvPr id="16" name="直接连接符 15"/>
          <p:cNvCxnSpPr/>
          <p:nvPr>
            <p:custDataLst>
              <p:tags r:id="rId2"/>
            </p:custDataLst>
          </p:nvPr>
        </p:nvCxnSpPr>
        <p:spPr>
          <a:xfrm>
            <a:off x="4413434" y="2572544"/>
            <a:ext cx="2947040" cy="0"/>
          </a:xfrm>
          <a:prstGeom prst="line">
            <a:avLst/>
          </a:prstGeom>
          <a:ln w="12700">
            <a:solidFill>
              <a:schemeClr val="accent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/>
          <p:cNvSpPr/>
          <p:nvPr/>
        </p:nvSpPr>
        <p:spPr>
          <a:xfrm>
            <a:off x="4413434" y="1955231"/>
            <a:ext cx="3178239" cy="123110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altLang="zh-CN" sz="4000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Goudy Old Style" panose="02020502050305020303" pitchFamily="18" charset="0"/>
                <a:ea typeface="微软雅黑" pitchFamily="34" charset="-122"/>
                <a:cs typeface="宋体" charset="-122"/>
              </a:rPr>
              <a:t>Front-end</a:t>
            </a:r>
            <a:endParaRPr lang="en-US" altLang="zh-CN" sz="4000" b="1">
              <a:solidFill>
                <a:schemeClr val="tx1">
                  <a:lumMod val="65000"/>
                  <a:lumOff val="35000"/>
                </a:schemeClr>
              </a:solidFill>
              <a:latin typeface="Goudy Old Style" panose="02020502050305020303" pitchFamily="18" charset="0"/>
              <a:ea typeface="微软雅黑" pitchFamily="34" charset="-122"/>
              <a:cs typeface="宋体" charset="-122"/>
            </a:endParaRPr>
          </a:p>
          <a:p>
            <a:pPr lvl="0">
              <a:buNone/>
            </a:pPr>
            <a:r>
              <a:rPr lang="en-US" altLang="zh-CN" sz="4000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Goudy Old Style" panose="02020502050305020303" pitchFamily="18" charset="0"/>
                <a:ea typeface="微软雅黑" pitchFamily="34" charset="-122"/>
                <a:cs typeface="宋体" charset="-122"/>
              </a:rPr>
              <a:t>Demostration</a:t>
            </a:r>
            <a:endParaRPr lang="en-US" altLang="zh-CN" sz="4000" b="1" dirty="0">
              <a:solidFill>
                <a:schemeClr val="tx1">
                  <a:lumMod val="65000"/>
                  <a:lumOff val="35000"/>
                </a:schemeClr>
              </a:solidFill>
              <a:latin typeface="Goudy Old Style" panose="02020502050305020303" pitchFamily="18" charset="0"/>
              <a:ea typeface="微软雅黑" pitchFamily="34" charset="-122"/>
              <a:cs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2577333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Administrator\Desktop\新建文件夹 (3)\17577f82066f5c6副本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588" y="0"/>
            <a:ext cx="9144000" cy="5148262"/>
          </a:xfrm>
          <a:prstGeom prst="rect">
            <a:avLst/>
          </a:prstGeom>
          <a:noFill/>
        </p:spPr>
      </p:pic>
      <p:sp>
        <p:nvSpPr>
          <p:cNvPr id="22" name="矩形 21"/>
          <p:cNvSpPr/>
          <p:nvPr/>
        </p:nvSpPr>
        <p:spPr>
          <a:xfrm>
            <a:off x="396330" y="412304"/>
            <a:ext cx="8280920" cy="43204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8"/>
          <p:cNvSpPr>
            <a:spLocks/>
          </p:cNvSpPr>
          <p:nvPr/>
        </p:nvSpPr>
        <p:spPr bwMode="auto">
          <a:xfrm>
            <a:off x="1434267" y="1278996"/>
            <a:ext cx="2537012" cy="2534761"/>
          </a:xfrm>
          <a:custGeom>
            <a:avLst/>
            <a:gdLst>
              <a:gd name="T0" fmla="*/ 929 w 1857"/>
              <a:gd name="T1" fmla="*/ 0 h 1855"/>
              <a:gd name="T2" fmla="*/ 1857 w 1857"/>
              <a:gd name="T3" fmla="*/ 928 h 1855"/>
              <a:gd name="T4" fmla="*/ 929 w 1857"/>
              <a:gd name="T5" fmla="*/ 1855 h 1855"/>
              <a:gd name="T6" fmla="*/ 0 w 1857"/>
              <a:gd name="T7" fmla="*/ 928 h 1855"/>
              <a:gd name="T8" fmla="*/ 929 w 1857"/>
              <a:gd name="T9" fmla="*/ 0 h 18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857" h="1855">
                <a:moveTo>
                  <a:pt x="929" y="0"/>
                </a:moveTo>
                <a:lnTo>
                  <a:pt x="1857" y="928"/>
                </a:lnTo>
                <a:lnTo>
                  <a:pt x="929" y="1855"/>
                </a:lnTo>
                <a:lnTo>
                  <a:pt x="0" y="928"/>
                </a:lnTo>
                <a:lnTo>
                  <a:pt x="929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6" tIns="45723" rIns="91446" bIns="45723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5" name="文本框 2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099585" y="2012479"/>
            <a:ext cx="1206376" cy="11166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7300" b="1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04</a:t>
            </a:r>
            <a:endParaRPr lang="zh-CN" altLang="en-US" sz="73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cxnSp>
        <p:nvCxnSpPr>
          <p:cNvPr id="16" name="直接连接符 15"/>
          <p:cNvCxnSpPr/>
          <p:nvPr>
            <p:custDataLst>
              <p:tags r:id="rId2"/>
            </p:custDataLst>
          </p:nvPr>
        </p:nvCxnSpPr>
        <p:spPr>
          <a:xfrm>
            <a:off x="4413434" y="2572544"/>
            <a:ext cx="2947040" cy="0"/>
          </a:xfrm>
          <a:prstGeom prst="line">
            <a:avLst/>
          </a:prstGeom>
          <a:ln w="12700">
            <a:solidFill>
              <a:schemeClr val="accent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/>
          <p:cNvSpPr/>
          <p:nvPr/>
        </p:nvSpPr>
        <p:spPr>
          <a:xfrm>
            <a:off x="4413434" y="1955231"/>
            <a:ext cx="3178239" cy="123110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altLang="zh-CN" sz="4000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Goudy Old Style" panose="02020502050305020303" pitchFamily="18" charset="0"/>
                <a:ea typeface="微软雅黑" pitchFamily="34" charset="-122"/>
                <a:cs typeface="宋体" charset="-122"/>
              </a:rPr>
              <a:t>Problems &amp;</a:t>
            </a:r>
            <a:endParaRPr lang="en-US" altLang="zh-CN" sz="4000" b="1">
              <a:solidFill>
                <a:schemeClr val="tx1">
                  <a:lumMod val="65000"/>
                  <a:lumOff val="35000"/>
                </a:schemeClr>
              </a:solidFill>
              <a:latin typeface="Goudy Old Style" panose="02020502050305020303" pitchFamily="18" charset="0"/>
              <a:ea typeface="微软雅黑" pitchFamily="34" charset="-122"/>
              <a:cs typeface="宋体" charset="-122"/>
            </a:endParaRPr>
          </a:p>
          <a:p>
            <a:pPr lvl="0">
              <a:buNone/>
            </a:pPr>
            <a:r>
              <a:rPr lang="en-US" altLang="zh-CN" sz="4000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Goudy Old Style" panose="02020502050305020303" pitchFamily="18" charset="0"/>
                <a:ea typeface="微软雅黑" pitchFamily="34" charset="-122"/>
                <a:cs typeface="宋体" charset="-122"/>
              </a:rPr>
              <a:t>Solutions</a:t>
            </a:r>
            <a:endParaRPr lang="en-US" altLang="zh-CN" sz="4000" b="1" dirty="0">
              <a:solidFill>
                <a:schemeClr val="tx1">
                  <a:lumMod val="65000"/>
                  <a:lumOff val="35000"/>
                </a:schemeClr>
              </a:solidFill>
              <a:latin typeface="Goudy Old Style" panose="02020502050305020303" pitchFamily="18" charset="0"/>
              <a:ea typeface="微软雅黑" pitchFamily="34" charset="-122"/>
              <a:cs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3383707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4899354" y="3927670"/>
            <a:ext cx="777374" cy="15333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5032" tIns="32516" rIns="65032" bIns="32516" rtlCol="0" anchor="ctr"/>
          <a:lstStyle/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en-US" sz="6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8" name="Text Placeholder 33"/>
          <p:cNvSpPr txBox="1">
            <a:spLocks/>
          </p:cNvSpPr>
          <p:nvPr/>
        </p:nvSpPr>
        <p:spPr>
          <a:xfrm>
            <a:off x="1044402" y="1132384"/>
            <a:ext cx="3422904" cy="5170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ct val="0"/>
              </a:spcBef>
              <a:buNone/>
              <a:defRPr/>
            </a:pPr>
            <a:r>
              <a:rPr lang="en-US" altLang="zh-CN" sz="1400" smtClean="0">
                <a:solidFill>
                  <a:schemeClr val="tx1">
                    <a:lumMod val="85000"/>
                    <a:lumOff val="15000"/>
                  </a:schemeClr>
                </a:solidFill>
                <a:latin typeface="Myriad Pro" panose="020B0503030403020204" pitchFamily="34" charset="0"/>
                <a:ea typeface="微软雅黑" panose="020B0503020204020204" pitchFamily="34" charset="-122"/>
              </a:rPr>
              <a:t>P: Different</a:t>
            </a:r>
            <a:r>
              <a:rPr lang="zh-CN" altLang="en-US" sz="1400" smtClean="0">
                <a:solidFill>
                  <a:schemeClr val="tx1">
                    <a:lumMod val="85000"/>
                    <a:lumOff val="15000"/>
                  </a:schemeClr>
                </a:solidFill>
                <a:latin typeface="Myriad Pro" panose="020B0503030403020204" pitchFamily="34" charset="0"/>
                <a:ea typeface="微软雅黑" panose="020B0503020204020204" pitchFamily="34" charset="-122"/>
              </a:rPr>
              <a:t> </a:t>
            </a:r>
            <a:r>
              <a:rPr lang="en-US" altLang="zh-CN" sz="1400" smtClean="0">
                <a:solidFill>
                  <a:schemeClr val="tx1">
                    <a:lumMod val="85000"/>
                    <a:lumOff val="15000"/>
                  </a:schemeClr>
                </a:solidFill>
                <a:latin typeface="Myriad Pro" panose="020B0503030403020204" pitchFamily="34" charset="0"/>
                <a:ea typeface="微软雅黑" panose="020B0503020204020204" pitchFamily="34" charset="-122"/>
              </a:rPr>
              <a:t>Music</a:t>
            </a:r>
            <a:r>
              <a:rPr lang="zh-CN" altLang="en-US" sz="1400" smtClean="0">
                <a:solidFill>
                  <a:schemeClr val="tx1">
                    <a:lumMod val="85000"/>
                    <a:lumOff val="15000"/>
                  </a:schemeClr>
                </a:solidFill>
                <a:latin typeface="Myriad Pro" panose="020B0503030403020204" pitchFamily="34" charset="0"/>
                <a:ea typeface="微软雅黑" panose="020B0503020204020204" pitchFamily="34" charset="-122"/>
              </a:rPr>
              <a:t> </a:t>
            </a:r>
            <a:r>
              <a:rPr lang="en-US" altLang="zh-CN" sz="1400" smtClean="0">
                <a:solidFill>
                  <a:schemeClr val="tx1">
                    <a:lumMod val="85000"/>
                    <a:lumOff val="15000"/>
                  </a:schemeClr>
                </a:solidFill>
                <a:latin typeface="Myriad Pro" panose="020B0503030403020204" pitchFamily="34" charset="0"/>
                <a:ea typeface="微软雅黑" panose="020B0503020204020204" pitchFamily="34" charset="-122"/>
              </a:rPr>
              <a:t>Representation Standard</a:t>
            </a:r>
          </a:p>
          <a:p>
            <a:pPr marL="0" indent="0">
              <a:lnSpc>
                <a:spcPct val="120000"/>
              </a:lnSpc>
              <a:spcBef>
                <a:spcPct val="0"/>
              </a:spcBef>
              <a:buNone/>
              <a:defRPr/>
            </a:pPr>
            <a:r>
              <a:rPr lang="en-US" sz="1400" smtClean="0">
                <a:solidFill>
                  <a:schemeClr val="tx1">
                    <a:lumMod val="85000"/>
                    <a:lumOff val="15000"/>
                  </a:schemeClr>
                </a:solidFill>
                <a:latin typeface="Myriad Pro" panose="020B0503030403020204" pitchFamily="34" charset="0"/>
                <a:ea typeface="微软雅黑" panose="020B0503020204020204" pitchFamily="34" charset="-122"/>
              </a:rPr>
              <a:t>S</a:t>
            </a:r>
            <a:r>
              <a:rPr 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Myriad Pro" panose="020B0503030403020204" pitchFamily="34" charset="0"/>
                <a:ea typeface="微软雅黑" panose="020B0503020204020204" pitchFamily="34" charset="-122"/>
              </a:rPr>
              <a:t>: </a:t>
            </a:r>
            <a:r>
              <a:rPr lang="en-US" altLang="zh-CN" sz="1400" smtClean="0">
                <a:solidFill>
                  <a:schemeClr val="tx1">
                    <a:lumMod val="85000"/>
                    <a:lumOff val="15000"/>
                  </a:schemeClr>
                </a:solidFill>
                <a:latin typeface="Myriad Pro" panose="020B0503030403020204" pitchFamily="34" charset="0"/>
                <a:ea typeface="微软雅黑" panose="020B0503020204020204" pitchFamily="34" charset="-122"/>
              </a:rPr>
              <a:t>Use</a:t>
            </a:r>
            <a:r>
              <a:rPr lang="zh-CN" altLang="en-US" sz="1400" smtClean="0">
                <a:solidFill>
                  <a:schemeClr val="tx1">
                    <a:lumMod val="85000"/>
                    <a:lumOff val="15000"/>
                  </a:schemeClr>
                </a:solidFill>
                <a:latin typeface="Myriad Pro" panose="020B0503030403020204" pitchFamily="34" charset="0"/>
                <a:ea typeface="微软雅黑" panose="020B0503020204020204" pitchFamily="34" charset="-122"/>
              </a:rPr>
              <a:t> </a:t>
            </a:r>
            <a:r>
              <a:rPr lang="en-US" altLang="zh-CN" sz="1400">
                <a:solidFill>
                  <a:schemeClr val="tx1">
                    <a:lumMod val="85000"/>
                    <a:lumOff val="15000"/>
                  </a:schemeClr>
                </a:solidFill>
                <a:latin typeface="Myriad Pro" panose="020B0503030403020204" pitchFamily="34" charset="0"/>
                <a:ea typeface="微软雅黑" panose="020B0503020204020204" pitchFamily="34" charset="-122"/>
              </a:rPr>
              <a:t>abc notion</a:t>
            </a:r>
            <a:r>
              <a:rPr lang="zh-CN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Myriad Pro" panose="020B0503030403020204" pitchFamily="34" charset="0"/>
                <a:ea typeface="微软雅黑" panose="020B0503020204020204" pitchFamily="34" charset="-122"/>
              </a:rPr>
              <a:t> </a:t>
            </a:r>
            <a:r>
              <a:rPr lang="en-US" altLang="zh-CN" sz="1400">
                <a:solidFill>
                  <a:schemeClr val="tx1">
                    <a:lumMod val="85000"/>
                    <a:lumOff val="15000"/>
                  </a:schemeClr>
                </a:solidFill>
                <a:latin typeface="Myriad Pro" panose="020B0503030403020204" pitchFamily="34" charset="0"/>
                <a:ea typeface="微软雅黑" panose="020B0503020204020204" pitchFamily="34" charset="-122"/>
              </a:rPr>
              <a:t>standard</a:t>
            </a:r>
            <a:r>
              <a:rPr lang="zh-CN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Myriad Pro" panose="020B0503030403020204" pitchFamily="34" charset="0"/>
                <a:ea typeface="微软雅黑" panose="020B0503020204020204" pitchFamily="34" charset="-122"/>
              </a:rPr>
              <a:t> </a:t>
            </a:r>
            <a:r>
              <a:rPr lang="en-US" altLang="zh-CN" sz="1400">
                <a:solidFill>
                  <a:schemeClr val="tx1">
                    <a:lumMod val="85000"/>
                    <a:lumOff val="15000"/>
                  </a:schemeClr>
                </a:solidFill>
                <a:latin typeface="Myriad Pro" panose="020B0503030403020204" pitchFamily="34" charset="0"/>
                <a:ea typeface="微软雅黑" panose="020B0503020204020204" pitchFamily="34" charset="-122"/>
              </a:rPr>
              <a:t>as</a:t>
            </a:r>
            <a:r>
              <a:rPr lang="zh-CN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Myriad Pro" panose="020B0503030403020204" pitchFamily="34" charset="0"/>
                <a:ea typeface="微软雅黑" panose="020B0503020204020204" pitchFamily="34" charset="-122"/>
              </a:rPr>
              <a:t> </a:t>
            </a:r>
            <a:r>
              <a:rPr lang="en-US" altLang="zh-CN" sz="1400" smtClean="0">
                <a:solidFill>
                  <a:schemeClr val="tx1">
                    <a:lumMod val="85000"/>
                    <a:lumOff val="15000"/>
                  </a:schemeClr>
                </a:solidFill>
                <a:latin typeface="Myriad Pro" panose="020B0503030403020204" pitchFamily="34" charset="0"/>
                <a:ea typeface="微软雅黑" panose="020B0503020204020204" pitchFamily="34" charset="-122"/>
              </a:rPr>
              <a:t>interface.</a:t>
            </a:r>
            <a:endParaRPr lang="en-AU" sz="10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2" name="Rounded Rectangle 61"/>
          <p:cNvSpPr/>
          <p:nvPr/>
        </p:nvSpPr>
        <p:spPr>
          <a:xfrm>
            <a:off x="5902916" y="1496819"/>
            <a:ext cx="777374" cy="15333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5032" tIns="32516" rIns="65032" bIns="32516" rtlCol="0" anchor="ctr"/>
          <a:lstStyle/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en-US" sz="6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82" name="Rounded Rectangle 81"/>
          <p:cNvSpPr/>
          <p:nvPr/>
        </p:nvSpPr>
        <p:spPr>
          <a:xfrm>
            <a:off x="5259394" y="1166515"/>
            <a:ext cx="777374" cy="153339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5032" tIns="32516" rIns="65032" bIns="32516" rtlCol="0" anchor="ctr"/>
          <a:lstStyle/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en-US" sz="6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86" name="Rounded Rectangle 85"/>
          <p:cNvSpPr/>
          <p:nvPr/>
        </p:nvSpPr>
        <p:spPr>
          <a:xfrm>
            <a:off x="6426236" y="3036443"/>
            <a:ext cx="777374" cy="153339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5032" tIns="32516" rIns="65032" bIns="32516" rtlCol="0" anchor="ctr"/>
          <a:lstStyle/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en-US" sz="6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90" name="Rounded Rectangle 89"/>
          <p:cNvSpPr/>
          <p:nvPr/>
        </p:nvSpPr>
        <p:spPr>
          <a:xfrm>
            <a:off x="7203610" y="3298350"/>
            <a:ext cx="777374" cy="153339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5032" tIns="32516" rIns="65032" bIns="32516" rtlCol="0" anchor="ctr"/>
          <a:lstStyle/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en-US" sz="6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96" name="Rounded Rectangle 95"/>
          <p:cNvSpPr/>
          <p:nvPr/>
        </p:nvSpPr>
        <p:spPr>
          <a:xfrm>
            <a:off x="5494297" y="2698025"/>
            <a:ext cx="777374" cy="153339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5032" tIns="32516" rIns="65032" bIns="32516" rtlCol="0" anchor="ctr"/>
          <a:lstStyle/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en-US" sz="6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99" name="Rounded Rectangle 98"/>
          <p:cNvSpPr/>
          <p:nvPr/>
        </p:nvSpPr>
        <p:spPr>
          <a:xfrm>
            <a:off x="6843570" y="979045"/>
            <a:ext cx="777374" cy="153339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5032" tIns="32516" rIns="65032" bIns="32516" rtlCol="0" anchor="ctr"/>
          <a:lstStyle/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en-US" sz="6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09" name="Oval 108"/>
          <p:cNvSpPr>
            <a:spLocks noChangeAspect="1"/>
          </p:cNvSpPr>
          <p:nvPr/>
        </p:nvSpPr>
        <p:spPr>
          <a:xfrm>
            <a:off x="425232" y="1155121"/>
            <a:ext cx="411529" cy="411607"/>
          </a:xfrm>
          <a:prstGeom prst="ellipse">
            <a:avLst/>
          </a:prstGeom>
          <a:solidFill>
            <a:schemeClr val="accent4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AU" sz="10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01</a:t>
            </a:r>
            <a:endParaRPr lang="en-US" sz="10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12" name="Oval 111"/>
          <p:cNvSpPr>
            <a:spLocks noChangeAspect="1"/>
          </p:cNvSpPr>
          <p:nvPr/>
        </p:nvSpPr>
        <p:spPr>
          <a:xfrm>
            <a:off x="838637" y="2105868"/>
            <a:ext cx="411529" cy="411607"/>
          </a:xfrm>
          <a:prstGeom prst="ellipse">
            <a:avLst/>
          </a:prstGeom>
          <a:solidFill>
            <a:schemeClr val="accent4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AU" sz="10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02</a:t>
            </a:r>
            <a:endParaRPr lang="en-US" sz="10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180306" y="268288"/>
            <a:ext cx="3024336" cy="40011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sz="2000" smtClean="0">
                <a:solidFill>
                  <a:schemeClr val="tx1">
                    <a:lumMod val="65000"/>
                    <a:lumOff val="35000"/>
                  </a:schemeClr>
                </a:solidFill>
                <a:latin typeface="Goudy Old Style" panose="02020502050305020303" pitchFamily="18" charset="0"/>
              </a:rPr>
              <a:t>04. Problems &amp; Solutions</a:t>
            </a:r>
            <a:endParaRPr lang="en-US" sz="2000">
              <a:solidFill>
                <a:schemeClr val="tx1">
                  <a:lumMod val="65000"/>
                  <a:lumOff val="35000"/>
                </a:schemeClr>
              </a:solidFill>
              <a:latin typeface="Goudy Old Style" panose="02020502050305020303" pitchFamily="18" charset="0"/>
            </a:endParaRPr>
          </a:p>
        </p:txBody>
      </p:sp>
      <p:sp>
        <p:nvSpPr>
          <p:cNvPr id="46" name="Text Placeholder 33"/>
          <p:cNvSpPr txBox="1">
            <a:spLocks/>
          </p:cNvSpPr>
          <p:nvPr/>
        </p:nvSpPr>
        <p:spPr>
          <a:xfrm>
            <a:off x="1514978" y="2121221"/>
            <a:ext cx="7344816" cy="4524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yriad Pro" panose="020B0503030403020204" pitchFamily="34" charset="0"/>
                <a:ea typeface="微软雅黑" panose="020B0503020204020204" pitchFamily="34" charset="-122"/>
              </a:rPr>
              <a:t>P: 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Myriad Pro" panose="020B0503030403020204" pitchFamily="34" charset="0"/>
                <a:ea typeface="微软雅黑" panose="020B0503020204020204" pitchFamily="34" charset="-122"/>
              </a:rPr>
              <a:t>For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Myriad Pro" panose="020B0503030403020204" pitchFamily="34" charset="0"/>
                <a:ea typeface="微软雅黑" panose="020B0503020204020204" pitchFamily="34" charset="-122"/>
              </a:rPr>
              <a:t> 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Myriad Pro" panose="020B0503030403020204" pitchFamily="34" charset="0"/>
                <a:ea typeface="微软雅黑" panose="020B0503020204020204" pitchFamily="34" charset="-122"/>
              </a:rPr>
              <a:t>the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Myriad Pro" panose="020B0503030403020204" pitchFamily="34" charset="0"/>
                <a:ea typeface="微软雅黑" panose="020B0503020204020204" pitchFamily="34" charset="-122"/>
              </a:rPr>
              <a:t> 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Myriad Pro" panose="020B0503030403020204" pitchFamily="34" charset="0"/>
                <a:ea typeface="微软雅黑" panose="020B0503020204020204" pitchFamily="34" charset="-122"/>
              </a:rPr>
              <a:t>property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Myriad Pro" panose="020B0503030403020204" pitchFamily="34" charset="0"/>
                <a:ea typeface="微软雅黑" panose="020B0503020204020204" pitchFamily="34" charset="-122"/>
              </a:rPr>
              <a:t> 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Myriad Pro" panose="020B0503030403020204" pitchFamily="34" charset="0"/>
                <a:ea typeface="微软雅黑" panose="020B0503020204020204" pitchFamily="34" charset="-122"/>
              </a:rPr>
              <a:t>of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Myriad Pro" panose="020B0503030403020204" pitchFamily="34" charset="0"/>
                <a:ea typeface="微软雅黑" panose="020B0503020204020204" pitchFamily="34" charset="-122"/>
              </a:rPr>
              <a:t> 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Myriad Pro" panose="020B0503030403020204" pitchFamily="34" charset="0"/>
                <a:ea typeface="微软雅黑" panose="020B0503020204020204" pitchFamily="34" charset="-122"/>
              </a:rPr>
              <a:t>genetic algorithm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Myriad Pro" panose="020B0503030403020204" pitchFamily="34" charset="0"/>
                <a:ea typeface="微软雅黑" panose="020B0503020204020204" pitchFamily="34" charset="-122"/>
              </a:rPr>
              <a:t> 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Myriad Pro" panose="020B0503030403020204" pitchFamily="34" charset="0"/>
                <a:ea typeface="微软雅黑" panose="020B0503020204020204" pitchFamily="34" charset="-122"/>
              </a:rPr>
              <a:t>model,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Myriad Pro" panose="020B0503030403020204" pitchFamily="34" charset="0"/>
                <a:ea typeface="微软雅黑" panose="020B0503020204020204" pitchFamily="34" charset="-122"/>
              </a:rPr>
              <a:t> 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Myriad Pro" panose="020B0503030403020204" pitchFamily="34" charset="0"/>
                <a:ea typeface="微软雅黑" panose="020B0503020204020204" pitchFamily="34" charset="-122"/>
              </a:rPr>
              <a:t>last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Myriad Pro" panose="020B0503030403020204" pitchFamily="34" charset="0"/>
                <a:ea typeface="微软雅黑" panose="020B0503020204020204" pitchFamily="34" charset="-122"/>
              </a:rPr>
              <a:t> 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Myriad Pro" panose="020B0503030403020204" pitchFamily="34" charset="0"/>
                <a:ea typeface="微软雅黑" panose="020B0503020204020204" pitchFamily="34" charset="-122"/>
              </a:rPr>
              <a:t>bar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Myriad Pro" panose="020B0503030403020204" pitchFamily="34" charset="0"/>
                <a:ea typeface="微软雅黑" panose="020B0503020204020204" pitchFamily="34" charset="-122"/>
              </a:rPr>
              <a:t> 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Myriad Pro" panose="020B0503030403020204" pitchFamily="34" charset="0"/>
                <a:ea typeface="微软雅黑" panose="020B0503020204020204" pitchFamily="34" charset="-122"/>
              </a:rPr>
              <a:t>ends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Myriad Pro" panose="020B0503030403020204" pitchFamily="34" charset="0"/>
                <a:ea typeface="微软雅黑" panose="020B0503020204020204" pitchFamily="34" charset="-122"/>
              </a:rPr>
              <a:t> 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Myriad Pro" panose="020B0503030403020204" pitchFamily="34" charset="0"/>
                <a:ea typeface="微软雅黑" panose="020B0503020204020204" pitchFamily="34" charset="-122"/>
              </a:rPr>
              <a:t>in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Myriad Pro" panose="020B0503030403020204" pitchFamily="34" charset="0"/>
                <a:ea typeface="微软雅黑" panose="020B0503020204020204" pitchFamily="34" charset="-122"/>
              </a:rPr>
              <a:t> 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Myriad Pro" panose="020B0503030403020204" pitchFamily="34" charset="0"/>
                <a:ea typeface="微软雅黑" panose="020B0503020204020204" pitchFamily="34" charset="-122"/>
              </a:rPr>
              <a:t>established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Myriad Pro" panose="020B0503030403020204" pitchFamily="34" charset="0"/>
                <a:ea typeface="微软雅黑" panose="020B0503020204020204" pitchFamily="34" charset="-122"/>
              </a:rPr>
              <a:t> 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Myriad Pro" panose="020B0503030403020204" pitchFamily="34" charset="0"/>
                <a:ea typeface="微软雅黑" panose="020B0503020204020204" pitchFamily="34" charset="-122"/>
              </a:rPr>
              <a:t>note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Myriad Pro" panose="020B0503030403020204" pitchFamily="34" charset="0"/>
                <a:ea typeface="微软雅黑" panose="020B0503020204020204" pitchFamily="34" charset="-122"/>
              </a:rPr>
              <a:t> 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Myriad Pro" panose="020B0503030403020204" pitchFamily="34" charset="0"/>
                <a:ea typeface="微软雅黑" panose="020B0503020204020204" pitchFamily="34" charset="-122"/>
              </a:rPr>
              <a:t>is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Myriad Pro" panose="020B0503030403020204" pitchFamily="34" charset="0"/>
                <a:ea typeface="微软雅黑" panose="020B0503020204020204" pitchFamily="34" charset="-122"/>
              </a:rPr>
              <a:t> 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Myriad Pro" panose="020B0503030403020204" pitchFamily="34" charset="0"/>
                <a:ea typeface="微软雅黑" panose="020B0503020204020204" pitchFamily="34" charset="-122"/>
              </a:rPr>
              <a:t>not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Myriad Pro" panose="020B0503030403020204" pitchFamily="34" charset="0"/>
                <a:ea typeface="微软雅黑" panose="020B0503020204020204" pitchFamily="34" charset="-122"/>
              </a:rPr>
              <a:t> 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Myriad Pro" panose="020B0503030403020204" pitchFamily="34" charset="0"/>
                <a:ea typeface="微软雅黑" panose="020B0503020204020204" pitchFamily="34" charset="-122"/>
              </a:rPr>
              <a:t>guaranteed.</a:t>
            </a:r>
          </a:p>
          <a:p>
            <a:pPr marL="0" indent="0">
              <a:lnSpc>
                <a:spcPct val="120000"/>
              </a:lnSpc>
              <a:spcBef>
                <a:spcPct val="0"/>
              </a:spcBef>
              <a:buNone/>
              <a:defRPr/>
            </a:pP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Myriad Pro" panose="020B0503030403020204" pitchFamily="34" charset="0"/>
                <a:ea typeface="微软雅黑" panose="020B0503020204020204" pitchFamily="34" charset="-122"/>
              </a:rPr>
              <a:t>S: 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Myriad Pro" panose="020B0503030403020204" pitchFamily="34" charset="0"/>
                <a:ea typeface="微软雅黑" panose="020B0503020204020204" pitchFamily="34" charset="-122"/>
              </a:rPr>
              <a:t>A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Myriad Pro" panose="020B0503030403020204" pitchFamily="34" charset="0"/>
                <a:ea typeface="微软雅黑" panose="020B0503020204020204" pitchFamily="34" charset="-122"/>
              </a:rPr>
              <a:t> 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Myriad Pro" panose="020B0503030403020204" pitchFamily="34" charset="0"/>
                <a:ea typeface="微软雅黑" panose="020B0503020204020204" pitchFamily="34" charset="-122"/>
              </a:rPr>
              <a:t>P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yriad Pro" panose="020B0503030403020204" pitchFamily="34" charset="0"/>
                <a:ea typeface="微软雅黑" panose="020B0503020204020204" pitchFamily="34" charset="-122"/>
              </a:rPr>
              <a:t>re-defined</a:t>
            </a:r>
            <a:r>
              <a:rPr lang="zh-CN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yriad Pro" panose="020B0503030403020204" pitchFamily="34" charset="0"/>
                <a:ea typeface="微软雅黑" panose="020B0503020204020204" pitchFamily="34" charset="-122"/>
              </a:rPr>
              <a:t> 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Myriad Pro" panose="020B0503030403020204" pitchFamily="34" charset="0"/>
                <a:ea typeface="微软雅黑" panose="020B0503020204020204" pitchFamily="34" charset="-122"/>
              </a:rPr>
              <a:t>G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yriad Pro" panose="020B0503030403020204" pitchFamily="34" charset="0"/>
                <a:ea typeface="微软雅黑" panose="020B0503020204020204" pitchFamily="34" charset="-122"/>
              </a:rPr>
              <a:t>ene</a:t>
            </a:r>
            <a:r>
              <a:rPr lang="zh-CN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yriad Pro" panose="020B0503030403020204" pitchFamily="34" charset="0"/>
                <a:ea typeface="微软雅黑" panose="020B0503020204020204" pitchFamily="34" charset="-122"/>
              </a:rPr>
              <a:t> 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Myriad Pro" panose="020B0503030403020204" pitchFamily="34" charset="0"/>
                <a:ea typeface="微软雅黑" panose="020B0503020204020204" pitchFamily="34" charset="-122"/>
              </a:rPr>
              <a:t>with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Myriad Pro" panose="020B0503030403020204" pitchFamily="34" charset="0"/>
                <a:ea typeface="微软雅黑" panose="020B0503020204020204" pitchFamily="34" charset="-122"/>
              </a:rPr>
              <a:t> 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Myriad Pro" panose="020B0503030403020204" pitchFamily="34" charset="0"/>
                <a:ea typeface="微软雅黑" panose="020B0503020204020204" pitchFamily="34" charset="-122"/>
              </a:rPr>
              <a:t>E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yriad Pro" panose="020B0503030403020204" pitchFamily="34" charset="0"/>
                <a:ea typeface="微软雅黑" panose="020B0503020204020204" pitchFamily="34" charset="-122"/>
              </a:rPr>
              <a:t>stablished</a:t>
            </a:r>
            <a:r>
              <a:rPr lang="zh-CN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yriad Pro" panose="020B0503030403020204" pitchFamily="34" charset="0"/>
                <a:ea typeface="微软雅黑" panose="020B0503020204020204" pitchFamily="34" charset="-122"/>
              </a:rPr>
              <a:t> 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yriad Pro" panose="020B0503030403020204" pitchFamily="34" charset="0"/>
                <a:ea typeface="微软雅黑" panose="020B0503020204020204" pitchFamily="34" charset="-122"/>
              </a:rPr>
              <a:t>Ending</a:t>
            </a:r>
            <a:endParaRPr lang="en-AU" sz="1400" dirty="0">
              <a:solidFill>
                <a:schemeClr val="tx1">
                  <a:lumMod val="85000"/>
                  <a:lumOff val="15000"/>
                </a:schemeClr>
              </a:solidFill>
              <a:latin typeface="Myriad Pro" panose="020B0503030403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8" name="Text Placeholder 33"/>
          <p:cNvSpPr txBox="1">
            <a:spLocks/>
          </p:cNvSpPr>
          <p:nvPr/>
        </p:nvSpPr>
        <p:spPr>
          <a:xfrm>
            <a:off x="1040495" y="3031913"/>
            <a:ext cx="4454900" cy="495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Myriad Pro" panose="020B0503030403020204" pitchFamily="34" charset="0"/>
                <a:ea typeface="微软雅黑" panose="020B0503020204020204" pitchFamily="34" charset="-122"/>
              </a:rPr>
              <a:t>P: 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yriad Pro" panose="020B0503030403020204" pitchFamily="34" charset="0"/>
                <a:ea typeface="微软雅黑" panose="020B0503020204020204" pitchFamily="34" charset="-122"/>
              </a:rPr>
              <a:t>From</a:t>
            </a:r>
            <a:r>
              <a:rPr lang="zh-CN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yriad Pro" panose="020B0503030403020204" pitchFamily="34" charset="0"/>
                <a:ea typeface="微软雅黑" panose="020B0503020204020204" pitchFamily="34" charset="-122"/>
              </a:rPr>
              <a:t> 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Myriad Pro" panose="020B0503030403020204" pitchFamily="34" charset="0"/>
                <a:ea typeface="微软雅黑" panose="020B0503020204020204" pitchFamily="34" charset="-122"/>
              </a:rPr>
              <a:t>S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yriad Pro" panose="020B0503030403020204" pitchFamily="34" charset="0"/>
                <a:ea typeface="微软雅黑" panose="020B0503020204020204" pitchFamily="34" charset="-122"/>
              </a:rPr>
              <a:t>ingle</a:t>
            </a:r>
            <a:r>
              <a:rPr lang="zh-CN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yriad Pro" panose="020B0503030403020204" pitchFamily="34" charset="0"/>
                <a:ea typeface="微软雅黑" panose="020B0503020204020204" pitchFamily="34" charset="-122"/>
              </a:rPr>
              <a:t> 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Myriad Pro" panose="020B0503030403020204" pitchFamily="34" charset="0"/>
                <a:ea typeface="微软雅黑" panose="020B0503020204020204" pitchFamily="34" charset="-122"/>
              </a:rPr>
              <a:t>T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yriad Pro" panose="020B0503030403020204" pitchFamily="34" charset="0"/>
                <a:ea typeface="微软雅黑" panose="020B0503020204020204" pitchFamily="34" charset="-122"/>
              </a:rPr>
              <a:t>rack</a:t>
            </a:r>
            <a:r>
              <a:rPr lang="zh-CN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yriad Pro" panose="020B0503030403020204" pitchFamily="34" charset="0"/>
                <a:ea typeface="微软雅黑" panose="020B0503020204020204" pitchFamily="34" charset="-122"/>
              </a:rPr>
              <a:t> 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Myriad Pro" panose="020B0503030403020204" pitchFamily="34" charset="0"/>
                <a:ea typeface="微软雅黑" panose="020B0503020204020204" pitchFamily="34" charset="-122"/>
              </a:rPr>
              <a:t>to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Myriad Pro" panose="020B0503030403020204" pitchFamily="34" charset="0"/>
                <a:ea typeface="微软雅黑" panose="020B0503020204020204" pitchFamily="34" charset="-122"/>
              </a:rPr>
              <a:t> 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Myriad Pro" panose="020B0503030403020204" pitchFamily="34" charset="0"/>
                <a:ea typeface="微软雅黑" panose="020B0503020204020204" pitchFamily="34" charset="-122"/>
              </a:rPr>
              <a:t>M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yriad Pro" panose="020B0503030403020204" pitchFamily="34" charset="0"/>
                <a:ea typeface="微软雅黑" panose="020B0503020204020204" pitchFamily="34" charset="-122"/>
              </a:rPr>
              <a:t>ultiple</a:t>
            </a:r>
            <a:r>
              <a:rPr lang="zh-CN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yriad Pro" panose="020B0503030403020204" pitchFamily="34" charset="0"/>
                <a:ea typeface="微软雅黑" panose="020B0503020204020204" pitchFamily="34" charset="-122"/>
              </a:rPr>
              <a:t> 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yriad Pro" panose="020B0503030403020204" pitchFamily="34" charset="0"/>
                <a:ea typeface="微软雅黑" panose="020B0503020204020204" pitchFamily="34" charset="-122"/>
              </a:rPr>
              <a:t>Tracks</a:t>
            </a:r>
            <a:endParaRPr lang="en-US" sz="1400" dirty="0">
              <a:solidFill>
                <a:schemeClr val="tx1">
                  <a:lumMod val="85000"/>
                  <a:lumOff val="15000"/>
                </a:schemeClr>
              </a:solidFill>
              <a:latin typeface="Myriad Pro" panose="020B0503030403020204" pitchFamily="34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Myriad Pro" panose="020B0503030403020204" pitchFamily="34" charset="0"/>
                <a:ea typeface="微软雅黑" panose="020B0503020204020204" pitchFamily="34" charset="-122"/>
              </a:rPr>
              <a:t>S: 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Myriad Pro" panose="020B0503030403020204" pitchFamily="34" charset="0"/>
                <a:ea typeface="微软雅黑" panose="020B0503020204020204" pitchFamily="34" charset="-122"/>
              </a:rPr>
              <a:t>A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Myriad Pro" panose="020B0503030403020204" pitchFamily="34" charset="0"/>
                <a:ea typeface="微软雅黑" panose="020B0503020204020204" pitchFamily="34" charset="-122"/>
              </a:rPr>
              <a:t> 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Myriad Pro" panose="020B0503030403020204" pitchFamily="34" charset="0"/>
                <a:ea typeface="微软雅黑" panose="020B0503020204020204" pitchFamily="34" charset="-122"/>
              </a:rPr>
              <a:t>pre-defined dictionary is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Myriad Pro" panose="020B0503030403020204" pitchFamily="34" charset="0"/>
                <a:ea typeface="微软雅黑" panose="020B0503020204020204" pitchFamily="34" charset="-122"/>
              </a:rPr>
              <a:t> 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Myriad Pro" panose="020B0503030403020204" pitchFamily="34" charset="0"/>
                <a:ea typeface="微软雅黑" panose="020B0503020204020204" pitchFamily="34" charset="-122"/>
              </a:rPr>
              <a:t>referenced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Myriad Pro" panose="020B0503030403020204" pitchFamily="34" charset="0"/>
                <a:ea typeface="微软雅黑" panose="020B0503020204020204" pitchFamily="34" charset="-122"/>
              </a:rPr>
              <a:t> 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Myriad Pro" panose="020B0503030403020204" pitchFamily="34" charset="0"/>
                <a:ea typeface="微软雅黑" panose="020B0503020204020204" pitchFamily="34" charset="-122"/>
              </a:rPr>
              <a:t>to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Myriad Pro" panose="020B0503030403020204" pitchFamily="34" charset="0"/>
                <a:ea typeface="微软雅黑" panose="020B0503020204020204" pitchFamily="34" charset="-122"/>
              </a:rPr>
              <a:t> 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Myriad Pro" panose="020B0503030403020204" pitchFamily="34" charset="0"/>
                <a:ea typeface="微软雅黑" panose="020B0503020204020204" pitchFamily="34" charset="-122"/>
              </a:rPr>
              <a:t>generate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Myriad Pro" panose="020B0503030403020204" pitchFamily="34" charset="0"/>
                <a:ea typeface="微软雅黑" panose="020B0503020204020204" pitchFamily="34" charset="-122"/>
              </a:rPr>
              <a:t> 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yriad Pro" panose="020B0503030403020204" pitchFamily="34" charset="0"/>
                <a:ea typeface="微软雅黑" panose="020B0503020204020204" pitchFamily="34" charset="-122"/>
              </a:rPr>
              <a:t>chord.</a:t>
            </a:r>
            <a:endParaRPr lang="en-US" sz="1400" dirty="0">
              <a:solidFill>
                <a:schemeClr val="tx1">
                  <a:lumMod val="85000"/>
                  <a:lumOff val="15000"/>
                </a:schemeClr>
              </a:solidFill>
              <a:latin typeface="Myriad Pro" panose="020B0503030403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9" name="Oval 108"/>
          <p:cNvSpPr>
            <a:spLocks noChangeAspect="1"/>
          </p:cNvSpPr>
          <p:nvPr/>
        </p:nvSpPr>
        <p:spPr>
          <a:xfrm>
            <a:off x="427108" y="3031913"/>
            <a:ext cx="411529" cy="411607"/>
          </a:xfrm>
          <a:prstGeom prst="ellipse">
            <a:avLst/>
          </a:prstGeom>
          <a:solidFill>
            <a:schemeClr val="accent4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AU" sz="100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03</a:t>
            </a:r>
            <a:endParaRPr lang="en-US" sz="10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0" name="Text Placeholder 33"/>
          <p:cNvSpPr txBox="1">
            <a:spLocks/>
          </p:cNvSpPr>
          <p:nvPr/>
        </p:nvSpPr>
        <p:spPr>
          <a:xfrm>
            <a:off x="1514978" y="3975778"/>
            <a:ext cx="3062864" cy="49039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Myriad Pro" panose="020B0503030403020204" pitchFamily="34" charset="0"/>
                <a:ea typeface="微软雅黑" panose="020B0503020204020204" pitchFamily="34" charset="-122"/>
              </a:rPr>
              <a:t>P: Blocking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Myriad Pro" panose="020B0503030403020204" pitchFamily="34" charset="0"/>
                <a:ea typeface="微软雅黑" panose="020B0503020204020204" pitchFamily="34" charset="-122"/>
              </a:rPr>
              <a:t> 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Myriad Pro" panose="020B0503030403020204" pitchFamily="34" charset="0"/>
                <a:ea typeface="微软雅黑" panose="020B0503020204020204" pitchFamily="34" charset="-122"/>
              </a:rPr>
              <a:t>wait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Myriad Pro" panose="020B0503030403020204" pitchFamily="34" charset="0"/>
                <a:ea typeface="微软雅黑" panose="020B0503020204020204" pitchFamily="34" charset="-122"/>
              </a:rPr>
              <a:t> 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Myriad Pro" panose="020B0503030403020204" pitchFamily="34" charset="0"/>
                <a:ea typeface="微软雅黑" panose="020B0503020204020204" pitchFamily="34" charset="-122"/>
              </a:rPr>
              <a:t>in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Myriad Pro" panose="020B0503030403020204" pitchFamily="34" charset="0"/>
                <a:ea typeface="微软雅黑" panose="020B0503020204020204" pitchFamily="34" charset="-122"/>
              </a:rPr>
              <a:t> 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Myriad Pro" panose="020B0503030403020204" pitchFamily="34" charset="0"/>
                <a:ea typeface="微软雅黑" panose="020B0503020204020204" pitchFamily="34" charset="-122"/>
              </a:rPr>
              <a:t>GUI</a:t>
            </a:r>
            <a:endParaRPr lang="en-US" sz="1400" dirty="0">
              <a:solidFill>
                <a:schemeClr val="tx1">
                  <a:lumMod val="85000"/>
                  <a:lumOff val="15000"/>
                </a:schemeClr>
              </a:solidFill>
              <a:latin typeface="Myriad Pro" panose="020B0503030403020204" pitchFamily="34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Myriad Pro" panose="020B0503030403020204" pitchFamily="34" charset="0"/>
                <a:ea typeface="微软雅黑" panose="020B0503020204020204" pitchFamily="34" charset="-122"/>
              </a:rPr>
              <a:t>S: 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Myriad Pro" panose="020B0503030403020204" pitchFamily="34" charset="0"/>
                <a:ea typeface="微软雅黑" panose="020B0503020204020204" pitchFamily="34" charset="-122"/>
              </a:rPr>
              <a:t>Asynchronous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Myriad Pro" panose="020B0503030403020204" pitchFamily="34" charset="0"/>
                <a:ea typeface="微软雅黑" panose="020B0503020204020204" pitchFamily="34" charset="-122"/>
              </a:rPr>
              <a:t> 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Myriad Pro" panose="020B0503030403020204" pitchFamily="34" charset="0"/>
                <a:ea typeface="微软雅黑" panose="020B0503020204020204" pitchFamily="34" charset="-122"/>
              </a:rPr>
              <a:t>requests</a:t>
            </a:r>
            <a:endParaRPr lang="en-US" sz="1400" dirty="0">
              <a:solidFill>
                <a:schemeClr val="tx1">
                  <a:lumMod val="85000"/>
                  <a:lumOff val="15000"/>
                </a:schemeClr>
              </a:solidFill>
              <a:latin typeface="Myriad Pro" panose="020B0503030403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51" name="Oval 108"/>
          <p:cNvSpPr>
            <a:spLocks noChangeAspect="1"/>
          </p:cNvSpPr>
          <p:nvPr/>
        </p:nvSpPr>
        <p:spPr>
          <a:xfrm>
            <a:off x="834730" y="4015169"/>
            <a:ext cx="411529" cy="411607"/>
          </a:xfrm>
          <a:prstGeom prst="ellipse">
            <a:avLst/>
          </a:prstGeom>
          <a:solidFill>
            <a:schemeClr val="accent4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AU" sz="100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04</a:t>
            </a:r>
            <a:endParaRPr lang="en-US" sz="10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2" name="Rounded Rectangle 85"/>
          <p:cNvSpPr/>
          <p:nvPr/>
        </p:nvSpPr>
        <p:spPr>
          <a:xfrm>
            <a:off x="4395298" y="4281812"/>
            <a:ext cx="777374" cy="153339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5032" tIns="32516" rIns="65032" bIns="32516" rtlCol="0" anchor="ctr"/>
          <a:lstStyle/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en-US" sz="6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3" name="Rounded Rectangle 95"/>
          <p:cNvSpPr/>
          <p:nvPr/>
        </p:nvSpPr>
        <p:spPr>
          <a:xfrm>
            <a:off x="6411522" y="4426776"/>
            <a:ext cx="777374" cy="153339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5032" tIns="32516" rIns="65032" bIns="32516" rtlCol="0" anchor="ctr"/>
          <a:lstStyle/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en-US" sz="6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645684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Administrator\Desktop\新建文件夹 (3)\17577f82066f5c6副本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588" y="0"/>
            <a:ext cx="9144000" cy="5148262"/>
          </a:xfrm>
          <a:prstGeom prst="rect">
            <a:avLst/>
          </a:prstGeom>
          <a:noFill/>
        </p:spPr>
      </p:pic>
      <p:sp>
        <p:nvSpPr>
          <p:cNvPr id="22" name="矩形 21"/>
          <p:cNvSpPr/>
          <p:nvPr/>
        </p:nvSpPr>
        <p:spPr>
          <a:xfrm>
            <a:off x="396330" y="412304"/>
            <a:ext cx="8280920" cy="43204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8"/>
          <p:cNvSpPr>
            <a:spLocks/>
          </p:cNvSpPr>
          <p:nvPr/>
        </p:nvSpPr>
        <p:spPr bwMode="auto">
          <a:xfrm>
            <a:off x="1434267" y="1278996"/>
            <a:ext cx="2537012" cy="2534761"/>
          </a:xfrm>
          <a:custGeom>
            <a:avLst/>
            <a:gdLst>
              <a:gd name="T0" fmla="*/ 929 w 1857"/>
              <a:gd name="T1" fmla="*/ 0 h 1855"/>
              <a:gd name="T2" fmla="*/ 1857 w 1857"/>
              <a:gd name="T3" fmla="*/ 928 h 1855"/>
              <a:gd name="T4" fmla="*/ 929 w 1857"/>
              <a:gd name="T5" fmla="*/ 1855 h 1855"/>
              <a:gd name="T6" fmla="*/ 0 w 1857"/>
              <a:gd name="T7" fmla="*/ 928 h 1855"/>
              <a:gd name="T8" fmla="*/ 929 w 1857"/>
              <a:gd name="T9" fmla="*/ 0 h 18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857" h="1855">
                <a:moveTo>
                  <a:pt x="929" y="0"/>
                </a:moveTo>
                <a:lnTo>
                  <a:pt x="1857" y="928"/>
                </a:lnTo>
                <a:lnTo>
                  <a:pt x="929" y="1855"/>
                </a:lnTo>
                <a:lnTo>
                  <a:pt x="0" y="928"/>
                </a:lnTo>
                <a:lnTo>
                  <a:pt x="929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6" tIns="45723" rIns="91446" bIns="45723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5" name="文本框 2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099585" y="2012479"/>
            <a:ext cx="1206376" cy="11166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7300" b="1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05</a:t>
            </a:r>
            <a:endParaRPr lang="zh-CN" altLang="en-US" sz="73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cxnSp>
        <p:nvCxnSpPr>
          <p:cNvPr id="16" name="直接连接符 15"/>
          <p:cNvCxnSpPr/>
          <p:nvPr>
            <p:custDataLst>
              <p:tags r:id="rId2"/>
            </p:custDataLst>
          </p:nvPr>
        </p:nvCxnSpPr>
        <p:spPr>
          <a:xfrm>
            <a:off x="4413434" y="2572544"/>
            <a:ext cx="2947040" cy="0"/>
          </a:xfrm>
          <a:prstGeom prst="line">
            <a:avLst/>
          </a:prstGeom>
          <a:ln w="12700">
            <a:solidFill>
              <a:schemeClr val="accent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/>
          <p:cNvSpPr/>
          <p:nvPr/>
        </p:nvSpPr>
        <p:spPr>
          <a:xfrm>
            <a:off x="4413434" y="1955231"/>
            <a:ext cx="3178239" cy="123110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altLang="zh-CN" sz="4000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Goudy Old Style" panose="02020502050305020303" pitchFamily="18" charset="0"/>
                <a:ea typeface="微软雅黑" pitchFamily="34" charset="-122"/>
                <a:cs typeface="宋体" charset="-122"/>
              </a:rPr>
              <a:t>Next 2 Weeks</a:t>
            </a:r>
            <a:endParaRPr lang="en-US" altLang="zh-CN" sz="4000" b="1">
              <a:solidFill>
                <a:schemeClr val="tx1">
                  <a:lumMod val="65000"/>
                  <a:lumOff val="35000"/>
                </a:schemeClr>
              </a:solidFill>
              <a:latin typeface="Goudy Old Style" panose="02020502050305020303" pitchFamily="18" charset="0"/>
              <a:ea typeface="微软雅黑" pitchFamily="34" charset="-122"/>
              <a:cs typeface="宋体" charset="-122"/>
            </a:endParaRPr>
          </a:p>
          <a:p>
            <a:pPr lvl="0">
              <a:buNone/>
            </a:pPr>
            <a:r>
              <a:rPr lang="en-US" altLang="zh-CN" sz="4000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Goudy Old Style" panose="02020502050305020303" pitchFamily="18" charset="0"/>
                <a:ea typeface="微软雅黑" pitchFamily="34" charset="-122"/>
                <a:cs typeface="宋体" charset="-122"/>
              </a:rPr>
              <a:t>Plan</a:t>
            </a:r>
            <a:endParaRPr lang="en-US" altLang="zh-CN" sz="4000" b="1" dirty="0">
              <a:solidFill>
                <a:schemeClr val="tx1">
                  <a:lumMod val="65000"/>
                  <a:lumOff val="35000"/>
                </a:schemeClr>
              </a:solidFill>
              <a:latin typeface="Goudy Old Style" panose="02020502050305020303" pitchFamily="18" charset="0"/>
              <a:ea typeface="微软雅黑" pitchFamily="34" charset="-122"/>
              <a:cs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7376695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324322" y="2715081"/>
            <a:ext cx="5904656" cy="20882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5032" tIns="32516" rIns="65032" bIns="32516" rtlCol="0" anchor="ctr"/>
          <a:lstStyle/>
          <a:p>
            <a:pPr algn="ctr"/>
            <a:endParaRPr lang="zh-CN" altLang="en-US" sz="1400" dirty="0">
              <a:latin typeface="冬青黑体简体中文 W3" panose="020B0300000000000000" pitchFamily="34" charset="-122"/>
              <a:ea typeface="冬青黑体简体中文 W3" panose="020B0300000000000000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3492674" y="844352"/>
            <a:ext cx="5350587" cy="2230770"/>
          </a:xfrm>
          <a:prstGeom prst="rect">
            <a:avLst/>
          </a:prstGeom>
          <a:solidFill>
            <a:srgbClr val="FF6D79"/>
          </a:solidFill>
          <a:ln>
            <a:solidFill>
              <a:srgbClr val="FF6D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5032" tIns="32516" rIns="65032" bIns="32516" rtlCol="0" anchor="ctr"/>
          <a:lstStyle/>
          <a:p>
            <a:pPr algn="ctr"/>
            <a:endParaRPr lang="zh-CN" altLang="en-US" sz="1400" dirty="0">
              <a:latin typeface="冬青黑体简体中文 W3" panose="020B0300000000000000" pitchFamily="34" charset="-122"/>
              <a:ea typeface="冬青黑体简体中文 W3" panose="020B0300000000000000" pitchFamily="34" charset="-122"/>
            </a:endParaRPr>
          </a:p>
        </p:txBody>
      </p:sp>
      <p:sp>
        <p:nvSpPr>
          <p:cNvPr id="17" name="Content Placeholder 2"/>
          <p:cNvSpPr txBox="1">
            <a:spLocks/>
          </p:cNvSpPr>
          <p:nvPr/>
        </p:nvSpPr>
        <p:spPr>
          <a:xfrm>
            <a:off x="2916610" y="1478142"/>
            <a:ext cx="5782635" cy="1975947"/>
          </a:xfrm>
          <a:prstGeom prst="rect">
            <a:avLst/>
          </a:prstGeom>
        </p:spPr>
        <p:txBody>
          <a:bodyPr vert="horz" lIns="68585" tIns="34293" rIns="68585" bIns="34293" rtlCol="0" anchor="t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rgbClr val="FFFFFF"/>
                </a:solidFill>
                <a:latin typeface="Myriad Pro" panose="020B0503030403020204" pitchFamily="34" charset="0"/>
              </a:rPr>
              <a:t>Change the chord generator to a dynamic programming algorithm.  </a:t>
            </a:r>
            <a:br>
              <a:rPr lang="en-US" altLang="zh-CN" sz="1200" dirty="0">
                <a:solidFill>
                  <a:srgbClr val="FFFFFF"/>
                </a:solidFill>
                <a:latin typeface="Myriad Pro" panose="020B0503030403020204" pitchFamily="34" charset="0"/>
              </a:rPr>
            </a:br>
            <a:r>
              <a:rPr lang="en-US" altLang="zh-CN" sz="1200" dirty="0" smtClean="0">
                <a:solidFill>
                  <a:srgbClr val="FFFFFF"/>
                </a:solidFill>
                <a:latin typeface="Myriad Pro" panose="020B0503030403020204" pitchFamily="34" charset="0"/>
              </a:rPr>
              <a:t>Let</a:t>
            </a:r>
            <a:r>
              <a:rPr lang="zh-CN" altLang="en-US" sz="1200" dirty="0" smtClean="0">
                <a:solidFill>
                  <a:srgbClr val="FFFFFF"/>
                </a:solidFill>
                <a:latin typeface="Myriad Pro" panose="020B0503030403020204" pitchFamily="34" charset="0"/>
              </a:rPr>
              <a:t> </a:t>
            </a:r>
            <a:r>
              <a:rPr lang="en-US" altLang="zh-CN" sz="1200" dirty="0">
                <a:solidFill>
                  <a:srgbClr val="FFFFFF"/>
                </a:solidFill>
                <a:latin typeface="Myriad Pro" panose="020B0503030403020204" pitchFamily="34" charset="0"/>
              </a:rPr>
              <a:t>the</a:t>
            </a:r>
            <a:r>
              <a:rPr lang="zh-CN" altLang="en-US" sz="1200" dirty="0">
                <a:solidFill>
                  <a:srgbClr val="FFFFFF"/>
                </a:solidFill>
                <a:latin typeface="Myriad Pro" panose="020B0503030403020204" pitchFamily="34" charset="0"/>
              </a:rPr>
              <a:t> </a:t>
            </a:r>
            <a:r>
              <a:rPr lang="en-US" altLang="zh-CN" sz="1200" dirty="0">
                <a:solidFill>
                  <a:srgbClr val="FFFFFF"/>
                </a:solidFill>
                <a:latin typeface="Myriad Pro" panose="020B0503030403020204" pitchFamily="34" charset="0"/>
              </a:rPr>
              <a:t>program</a:t>
            </a:r>
            <a:r>
              <a:rPr lang="zh-CN" altLang="en-US" sz="1200" dirty="0">
                <a:solidFill>
                  <a:srgbClr val="FFFFFF"/>
                </a:solidFill>
                <a:latin typeface="Myriad Pro" panose="020B0503030403020204" pitchFamily="34" charset="0"/>
              </a:rPr>
              <a:t> </a:t>
            </a:r>
            <a:r>
              <a:rPr lang="en-US" altLang="zh-CN" sz="1200" dirty="0">
                <a:solidFill>
                  <a:srgbClr val="FFFFFF"/>
                </a:solidFill>
                <a:latin typeface="Myriad Pro" panose="020B0503030403020204" pitchFamily="34" charset="0"/>
              </a:rPr>
              <a:t>compose</a:t>
            </a:r>
            <a:r>
              <a:rPr lang="zh-CN" altLang="en-US" sz="1200" dirty="0">
                <a:solidFill>
                  <a:srgbClr val="FFFFFF"/>
                </a:solidFill>
                <a:latin typeface="Myriad Pro" panose="020B0503030403020204" pitchFamily="34" charset="0"/>
              </a:rPr>
              <a:t> </a:t>
            </a:r>
            <a:r>
              <a:rPr lang="en-US" altLang="zh-CN" sz="1200" dirty="0">
                <a:solidFill>
                  <a:srgbClr val="FFFFFF"/>
                </a:solidFill>
                <a:latin typeface="Myriad Pro" panose="020B0503030403020204" pitchFamily="34" charset="0"/>
              </a:rPr>
              <a:t>not</a:t>
            </a:r>
            <a:r>
              <a:rPr lang="zh-CN" altLang="en-US" sz="1200" dirty="0">
                <a:solidFill>
                  <a:srgbClr val="FFFFFF"/>
                </a:solidFill>
                <a:latin typeface="Myriad Pro" panose="020B0503030403020204" pitchFamily="34" charset="0"/>
              </a:rPr>
              <a:t> </a:t>
            </a:r>
            <a:r>
              <a:rPr lang="en-US" altLang="zh-CN" sz="1200" dirty="0">
                <a:solidFill>
                  <a:srgbClr val="FFFFFF"/>
                </a:solidFill>
                <a:latin typeface="Myriad Pro" panose="020B0503030403020204" pitchFamily="34" charset="0"/>
              </a:rPr>
              <a:t>only</a:t>
            </a:r>
            <a:r>
              <a:rPr lang="zh-CN" altLang="en-US" sz="1200" dirty="0">
                <a:solidFill>
                  <a:srgbClr val="FFFFFF"/>
                </a:solidFill>
                <a:latin typeface="Myriad Pro" panose="020B0503030403020204" pitchFamily="34" charset="0"/>
              </a:rPr>
              <a:t> </a:t>
            </a:r>
            <a:r>
              <a:rPr lang="en-US" altLang="zh-CN" sz="1200" dirty="0">
                <a:solidFill>
                  <a:srgbClr val="FFFFFF"/>
                </a:solidFill>
                <a:latin typeface="Myriad Pro" panose="020B0503030403020204" pitchFamily="34" charset="0"/>
              </a:rPr>
              <a:t>melody</a:t>
            </a:r>
            <a:r>
              <a:rPr lang="zh-CN" altLang="en-US" sz="1200" dirty="0">
                <a:solidFill>
                  <a:srgbClr val="FFFFFF"/>
                </a:solidFill>
                <a:latin typeface="Myriad Pro" panose="020B0503030403020204" pitchFamily="34" charset="0"/>
              </a:rPr>
              <a:t> </a:t>
            </a:r>
            <a:r>
              <a:rPr lang="en-US" altLang="zh-CN" sz="1200" dirty="0">
                <a:solidFill>
                  <a:srgbClr val="FFFFFF"/>
                </a:solidFill>
                <a:latin typeface="Myriad Pro" panose="020B0503030403020204" pitchFamily="34" charset="0"/>
              </a:rPr>
              <a:t>but</a:t>
            </a:r>
            <a:r>
              <a:rPr lang="zh-CN" altLang="en-US" sz="1200" dirty="0">
                <a:solidFill>
                  <a:srgbClr val="FFFFFF"/>
                </a:solidFill>
                <a:latin typeface="Myriad Pro" panose="020B0503030403020204" pitchFamily="34" charset="0"/>
              </a:rPr>
              <a:t> </a:t>
            </a:r>
            <a:r>
              <a:rPr lang="en-US" altLang="zh-CN" sz="1200" dirty="0">
                <a:solidFill>
                  <a:srgbClr val="FFFFFF"/>
                </a:solidFill>
                <a:latin typeface="Myriad Pro" panose="020B0503030403020204" pitchFamily="34" charset="0"/>
              </a:rPr>
              <a:t>also</a:t>
            </a:r>
            <a:r>
              <a:rPr lang="zh-CN" altLang="en-US" sz="1200" dirty="0">
                <a:solidFill>
                  <a:srgbClr val="FFFFFF"/>
                </a:solidFill>
                <a:latin typeface="Myriad Pro" panose="020B0503030403020204" pitchFamily="34" charset="0"/>
              </a:rPr>
              <a:t> </a:t>
            </a:r>
            <a:r>
              <a:rPr lang="en-US" altLang="zh-CN" sz="1200" dirty="0">
                <a:solidFill>
                  <a:srgbClr val="FFFFFF"/>
                </a:solidFill>
                <a:latin typeface="Myriad Pro" panose="020B0503030403020204" pitchFamily="34" charset="0"/>
              </a:rPr>
              <a:t>instrument</a:t>
            </a:r>
            <a:r>
              <a:rPr lang="zh-CN" altLang="en-US" sz="1200" dirty="0">
                <a:solidFill>
                  <a:srgbClr val="FFFFFF"/>
                </a:solidFill>
                <a:latin typeface="Myriad Pro" panose="020B0503030403020204" pitchFamily="34" charset="0"/>
              </a:rPr>
              <a:t> </a:t>
            </a:r>
            <a:r>
              <a:rPr lang="en-US" altLang="zh-CN" sz="1200" dirty="0">
                <a:solidFill>
                  <a:srgbClr val="FFFFFF"/>
                </a:solidFill>
                <a:latin typeface="Myriad Pro" panose="020B0503030403020204" pitchFamily="34" charset="0"/>
              </a:rPr>
              <a:t>arrangement.</a:t>
            </a:r>
            <a:r>
              <a:rPr lang="zh-CN" altLang="en-US" sz="1200" dirty="0">
                <a:solidFill>
                  <a:srgbClr val="FFFFFF"/>
                </a:solidFill>
                <a:latin typeface="Myriad Pro" panose="020B0503030403020204" pitchFamily="34" charset="0"/>
              </a:rPr>
              <a:t>  </a:t>
            </a:r>
            <a:r>
              <a:rPr lang="en-US" altLang="zh-CN" sz="1200" dirty="0" smtClean="0">
                <a:solidFill>
                  <a:srgbClr val="FFFFFF"/>
                </a:solidFill>
                <a:latin typeface="Myriad Pro" panose="020B0503030403020204" pitchFamily="34" charset="0"/>
              </a:rPr>
              <a:t/>
            </a:r>
            <a:br>
              <a:rPr lang="en-US" altLang="zh-CN" sz="1200" dirty="0" smtClean="0">
                <a:solidFill>
                  <a:srgbClr val="FFFFFF"/>
                </a:solidFill>
                <a:latin typeface="Myriad Pro" panose="020B0503030403020204" pitchFamily="34" charset="0"/>
              </a:rPr>
            </a:br>
            <a:r>
              <a:rPr lang="en-US" altLang="zh-CN" sz="1200" dirty="0" smtClean="0">
                <a:solidFill>
                  <a:srgbClr val="FFFFFF"/>
                </a:solidFill>
                <a:latin typeface="Myriad Pro" panose="020B0503030403020204" pitchFamily="34" charset="0"/>
              </a:rPr>
              <a:t>A</a:t>
            </a:r>
            <a:r>
              <a:rPr lang="zh-CN" altLang="en-US" sz="1200" dirty="0" smtClean="0">
                <a:solidFill>
                  <a:srgbClr val="FFFFFF"/>
                </a:solidFill>
                <a:latin typeface="Myriad Pro" panose="020B0503030403020204" pitchFamily="34" charset="0"/>
              </a:rPr>
              <a:t> </a:t>
            </a:r>
            <a:r>
              <a:rPr lang="en-US" altLang="zh-CN" sz="1200" dirty="0">
                <a:solidFill>
                  <a:srgbClr val="FFFFFF"/>
                </a:solidFill>
                <a:latin typeface="Myriad Pro" panose="020B0503030403020204" pitchFamily="34" charset="0"/>
              </a:rPr>
              <a:t>novel</a:t>
            </a:r>
            <a:r>
              <a:rPr lang="zh-CN" altLang="en-US" sz="1200" dirty="0">
                <a:solidFill>
                  <a:srgbClr val="FFFFFF"/>
                </a:solidFill>
                <a:latin typeface="Myriad Pro" panose="020B0503030403020204" pitchFamily="34" charset="0"/>
              </a:rPr>
              <a:t> </a:t>
            </a:r>
            <a:r>
              <a:rPr lang="en-US" altLang="zh-CN" sz="1200" dirty="0">
                <a:solidFill>
                  <a:srgbClr val="FFFFFF"/>
                </a:solidFill>
                <a:latin typeface="Myriad Pro" panose="020B0503030403020204" pitchFamily="34" charset="0"/>
              </a:rPr>
              <a:t>algorithm</a:t>
            </a:r>
            <a:r>
              <a:rPr lang="zh-CN" altLang="en-US" sz="1200" dirty="0">
                <a:solidFill>
                  <a:srgbClr val="FFFFFF"/>
                </a:solidFill>
                <a:latin typeface="Myriad Pro" panose="020B0503030403020204" pitchFamily="34" charset="0"/>
              </a:rPr>
              <a:t> </a:t>
            </a:r>
            <a:r>
              <a:rPr lang="en-US" altLang="zh-CN" sz="1200" dirty="0">
                <a:solidFill>
                  <a:srgbClr val="FFFFFF"/>
                </a:solidFill>
                <a:latin typeface="Myriad Pro" panose="020B0503030403020204" pitchFamily="34" charset="0"/>
              </a:rPr>
              <a:t>must</a:t>
            </a:r>
            <a:r>
              <a:rPr lang="zh-CN" altLang="en-US" sz="1200" dirty="0">
                <a:solidFill>
                  <a:srgbClr val="FFFFFF"/>
                </a:solidFill>
                <a:latin typeface="Myriad Pro" panose="020B0503030403020204" pitchFamily="34" charset="0"/>
              </a:rPr>
              <a:t> </a:t>
            </a:r>
            <a:r>
              <a:rPr lang="en-US" altLang="zh-CN" sz="1200" dirty="0">
                <a:solidFill>
                  <a:srgbClr val="FFFFFF"/>
                </a:solidFill>
                <a:latin typeface="Myriad Pro" panose="020B0503030403020204" pitchFamily="34" charset="0"/>
              </a:rPr>
              <a:t>be</a:t>
            </a:r>
            <a:r>
              <a:rPr lang="zh-CN" altLang="en-US" sz="1200" dirty="0">
                <a:solidFill>
                  <a:srgbClr val="FFFFFF"/>
                </a:solidFill>
                <a:latin typeface="Myriad Pro" panose="020B0503030403020204" pitchFamily="34" charset="0"/>
              </a:rPr>
              <a:t> </a:t>
            </a:r>
            <a:r>
              <a:rPr lang="en-US" altLang="zh-CN" sz="1200" dirty="0">
                <a:solidFill>
                  <a:srgbClr val="FFFFFF"/>
                </a:solidFill>
                <a:latin typeface="Myriad Pro" panose="020B0503030403020204" pitchFamily="34" charset="0"/>
              </a:rPr>
              <a:t>applied</a:t>
            </a:r>
            <a:r>
              <a:rPr lang="zh-CN" altLang="en-US" sz="1200" dirty="0">
                <a:solidFill>
                  <a:srgbClr val="FFFFFF"/>
                </a:solidFill>
                <a:latin typeface="Myriad Pro" panose="020B0503030403020204" pitchFamily="34" charset="0"/>
              </a:rPr>
              <a:t> </a:t>
            </a:r>
            <a:r>
              <a:rPr lang="en-US" altLang="zh-CN" sz="1200" dirty="0">
                <a:solidFill>
                  <a:srgbClr val="FFFFFF"/>
                </a:solidFill>
                <a:latin typeface="Myriad Pro" panose="020B0503030403020204" pitchFamily="34" charset="0"/>
              </a:rPr>
              <a:t>on</a:t>
            </a:r>
            <a:r>
              <a:rPr lang="zh-CN" altLang="en-US" sz="1200" dirty="0">
                <a:solidFill>
                  <a:srgbClr val="FFFFFF"/>
                </a:solidFill>
                <a:latin typeface="Myriad Pro" panose="020B0503030403020204" pitchFamily="34" charset="0"/>
              </a:rPr>
              <a:t> </a:t>
            </a:r>
            <a:r>
              <a:rPr lang="en-US" altLang="zh-CN" sz="1200" dirty="0">
                <a:solidFill>
                  <a:srgbClr val="FFFFFF"/>
                </a:solidFill>
                <a:latin typeface="Myriad Pro" panose="020B0503030403020204" pitchFamily="34" charset="0"/>
              </a:rPr>
              <a:t>it.</a:t>
            </a:r>
            <a:r>
              <a:rPr lang="zh-CN" altLang="en-US" sz="1200" dirty="0">
                <a:solidFill>
                  <a:srgbClr val="FFFFFF"/>
                </a:solidFill>
                <a:latin typeface="Myriad Pro" panose="020B0503030403020204" pitchFamily="34" charset="0"/>
              </a:rPr>
              <a:t>  </a:t>
            </a:r>
            <a:r>
              <a:rPr lang="en-US" altLang="zh-CN" sz="1200" dirty="0" smtClean="0">
                <a:solidFill>
                  <a:srgbClr val="FFFFFF"/>
                </a:solidFill>
                <a:latin typeface="Myriad Pro" panose="020B0503030403020204" pitchFamily="34" charset="0"/>
              </a:rPr>
              <a:t/>
            </a:r>
            <a:br>
              <a:rPr lang="en-US" altLang="zh-CN" sz="1200" dirty="0" smtClean="0">
                <a:solidFill>
                  <a:srgbClr val="FFFFFF"/>
                </a:solidFill>
                <a:latin typeface="Myriad Pro" panose="020B0503030403020204" pitchFamily="34" charset="0"/>
              </a:rPr>
            </a:br>
            <a:r>
              <a:rPr lang="en-US" altLang="zh-CN" sz="1200" dirty="0" smtClean="0">
                <a:solidFill>
                  <a:srgbClr val="FFFFFF"/>
                </a:solidFill>
                <a:latin typeface="Myriad Pro" panose="020B0503030403020204" pitchFamily="34" charset="0"/>
              </a:rPr>
              <a:t>If</a:t>
            </a:r>
            <a:r>
              <a:rPr lang="zh-CN" altLang="en-US" sz="1200" dirty="0" smtClean="0">
                <a:solidFill>
                  <a:srgbClr val="FFFFFF"/>
                </a:solidFill>
                <a:latin typeface="Myriad Pro" panose="020B0503030403020204" pitchFamily="34" charset="0"/>
              </a:rPr>
              <a:t> </a:t>
            </a:r>
            <a:r>
              <a:rPr lang="en-US" altLang="zh-CN" sz="1200" dirty="0">
                <a:solidFill>
                  <a:srgbClr val="FFFFFF"/>
                </a:solidFill>
                <a:latin typeface="Myriad Pro" panose="020B0503030403020204" pitchFamily="34" charset="0"/>
              </a:rPr>
              <a:t>possible,</a:t>
            </a:r>
            <a:r>
              <a:rPr lang="zh-CN" altLang="en-US" sz="1200" dirty="0">
                <a:solidFill>
                  <a:srgbClr val="FFFFFF"/>
                </a:solidFill>
                <a:latin typeface="Myriad Pro" panose="020B0503030403020204" pitchFamily="34" charset="0"/>
              </a:rPr>
              <a:t> </a:t>
            </a:r>
            <a:r>
              <a:rPr lang="en-US" altLang="zh-CN" sz="1200" dirty="0">
                <a:solidFill>
                  <a:srgbClr val="FFFFFF"/>
                </a:solidFill>
                <a:latin typeface="Myriad Pro" panose="020B0503030403020204" pitchFamily="34" charset="0"/>
              </a:rPr>
              <a:t>add</a:t>
            </a:r>
            <a:r>
              <a:rPr lang="zh-CN" altLang="en-US" sz="1200" dirty="0">
                <a:solidFill>
                  <a:srgbClr val="FFFFFF"/>
                </a:solidFill>
                <a:latin typeface="Myriad Pro" panose="020B0503030403020204" pitchFamily="34" charset="0"/>
              </a:rPr>
              <a:t> </a:t>
            </a:r>
            <a:r>
              <a:rPr lang="en-US" altLang="zh-CN" sz="1200" dirty="0">
                <a:solidFill>
                  <a:srgbClr val="FFFFFF"/>
                </a:solidFill>
                <a:latin typeface="Myriad Pro" panose="020B0503030403020204" pitchFamily="34" charset="0"/>
              </a:rPr>
              <a:t>velocity</a:t>
            </a:r>
            <a:r>
              <a:rPr lang="zh-CN" altLang="en-US" sz="1200" dirty="0">
                <a:solidFill>
                  <a:srgbClr val="FFFFFF"/>
                </a:solidFill>
                <a:latin typeface="Myriad Pro" panose="020B0503030403020204" pitchFamily="34" charset="0"/>
              </a:rPr>
              <a:t> </a:t>
            </a:r>
            <a:r>
              <a:rPr lang="en-US" altLang="zh-CN" sz="1200" dirty="0">
                <a:solidFill>
                  <a:srgbClr val="FFFFFF"/>
                </a:solidFill>
                <a:latin typeface="Myriad Pro" panose="020B0503030403020204" pitchFamily="34" charset="0"/>
              </a:rPr>
              <a:t>performance</a:t>
            </a:r>
            <a:r>
              <a:rPr lang="zh-CN" altLang="en-US" sz="1200" dirty="0">
                <a:solidFill>
                  <a:srgbClr val="FFFFFF"/>
                </a:solidFill>
                <a:latin typeface="Myriad Pro" panose="020B0503030403020204" pitchFamily="34" charset="0"/>
              </a:rPr>
              <a:t> </a:t>
            </a:r>
            <a:r>
              <a:rPr lang="en-US" altLang="zh-CN" sz="1200" dirty="0">
                <a:solidFill>
                  <a:srgbClr val="FFFFFF"/>
                </a:solidFill>
                <a:latin typeface="Myriad Pro" panose="020B0503030403020204" pitchFamily="34" charset="0"/>
              </a:rPr>
              <a:t>to</a:t>
            </a:r>
            <a:r>
              <a:rPr lang="zh-CN" altLang="en-US" sz="1200" dirty="0">
                <a:solidFill>
                  <a:srgbClr val="FFFFFF"/>
                </a:solidFill>
                <a:latin typeface="Myriad Pro" panose="020B0503030403020204" pitchFamily="34" charset="0"/>
              </a:rPr>
              <a:t> </a:t>
            </a:r>
            <a:r>
              <a:rPr lang="en-US" altLang="zh-CN" sz="1200" dirty="0">
                <a:solidFill>
                  <a:srgbClr val="FFFFFF"/>
                </a:solidFill>
                <a:latin typeface="Myriad Pro" panose="020B0503030403020204" pitchFamily="34" charset="0"/>
              </a:rPr>
              <a:t>output</a:t>
            </a:r>
            <a:r>
              <a:rPr lang="zh-CN" altLang="en-US" sz="1200" dirty="0">
                <a:solidFill>
                  <a:srgbClr val="FFFFFF"/>
                </a:solidFill>
                <a:latin typeface="Myriad Pro" panose="020B0503030403020204" pitchFamily="34" charset="0"/>
              </a:rPr>
              <a:t> </a:t>
            </a:r>
            <a:r>
              <a:rPr lang="en-US" altLang="zh-CN" sz="1200" dirty="0">
                <a:solidFill>
                  <a:srgbClr val="FFFFFF"/>
                </a:solidFill>
                <a:latin typeface="Myriad Pro" panose="020B0503030403020204" pitchFamily="34" charset="0"/>
              </a:rPr>
              <a:t>a</a:t>
            </a:r>
            <a:r>
              <a:rPr lang="zh-CN" altLang="en-US" sz="1200" dirty="0">
                <a:solidFill>
                  <a:srgbClr val="FFFFFF"/>
                </a:solidFill>
                <a:latin typeface="Myriad Pro" panose="020B0503030403020204" pitchFamily="34" charset="0"/>
              </a:rPr>
              <a:t> </a:t>
            </a:r>
            <a:r>
              <a:rPr lang="en-US" altLang="zh-CN" sz="1200" dirty="0">
                <a:solidFill>
                  <a:srgbClr val="FFFFFF"/>
                </a:solidFill>
                <a:latin typeface="Myriad Pro" panose="020B0503030403020204" pitchFamily="34" charset="0"/>
              </a:rPr>
              <a:t>wav</a:t>
            </a:r>
            <a:r>
              <a:rPr lang="zh-CN" altLang="en-US" sz="1200" dirty="0">
                <a:solidFill>
                  <a:srgbClr val="FFFFFF"/>
                </a:solidFill>
                <a:latin typeface="Myriad Pro" panose="020B0503030403020204" pitchFamily="34" charset="0"/>
              </a:rPr>
              <a:t> </a:t>
            </a:r>
            <a:r>
              <a:rPr lang="en-US" altLang="zh-CN" sz="1200" dirty="0">
                <a:solidFill>
                  <a:srgbClr val="FFFFFF"/>
                </a:solidFill>
                <a:latin typeface="Myriad Pro" panose="020B0503030403020204" pitchFamily="34" charset="0"/>
              </a:rPr>
              <a:t>file.</a:t>
            </a:r>
            <a:endParaRPr lang="en-GB" altLang="zh-CN" sz="1200" dirty="0">
              <a:solidFill>
                <a:srgbClr val="FFFFFF"/>
              </a:solidFill>
              <a:latin typeface="Myriad Pro" panose="020B0503030403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80306" y="268288"/>
            <a:ext cx="3024336" cy="40011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sz="2000" smtClean="0">
                <a:solidFill>
                  <a:schemeClr val="tx1">
                    <a:lumMod val="65000"/>
                    <a:lumOff val="35000"/>
                  </a:schemeClr>
                </a:solidFill>
                <a:latin typeface="Goudy Old Style" panose="02020502050305020303" pitchFamily="18" charset="0"/>
              </a:rPr>
              <a:t>05. Next 2 Weeks Plan</a:t>
            </a:r>
            <a:endParaRPr lang="en-US" sz="2000">
              <a:solidFill>
                <a:schemeClr val="tx1">
                  <a:lumMod val="65000"/>
                  <a:lumOff val="35000"/>
                </a:schemeClr>
              </a:solidFill>
              <a:latin typeface="Goudy Old Style" panose="02020502050305020303" pitchFamily="18" charset="0"/>
            </a:endParaRPr>
          </a:p>
        </p:txBody>
      </p:sp>
      <p:sp>
        <p:nvSpPr>
          <p:cNvPr id="11" name="Text Placeholder 33"/>
          <p:cNvSpPr txBox="1">
            <a:spLocks/>
          </p:cNvSpPr>
          <p:nvPr/>
        </p:nvSpPr>
        <p:spPr>
          <a:xfrm>
            <a:off x="3672015" y="939219"/>
            <a:ext cx="3422904" cy="2728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ct val="0"/>
              </a:spcBef>
              <a:buNone/>
              <a:defRPr/>
            </a:pPr>
            <a:r>
              <a:rPr lang="en-US" altLang="zh-CN" sz="1600" smtClean="0">
                <a:solidFill>
                  <a:srgbClr val="FFFFFF"/>
                </a:solidFill>
                <a:latin typeface="Myriad Pro" panose="020B0503030403020204" pitchFamily="34" charset="0"/>
                <a:ea typeface="微软雅黑" panose="020B0503020204020204" pitchFamily="34" charset="-122"/>
              </a:rPr>
              <a:t>Chord &amp; Arrangement</a:t>
            </a: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97301" y="3291145"/>
            <a:ext cx="5782635" cy="1975947"/>
          </a:xfrm>
          <a:prstGeom prst="rect">
            <a:avLst/>
          </a:prstGeom>
        </p:spPr>
        <p:txBody>
          <a:bodyPr vert="horz" lIns="68585" tIns="34293" rIns="68585" bIns="34293" rtlCol="0" anchor="t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1200" dirty="0" smtClean="0">
                <a:solidFill>
                  <a:srgbClr val="FFFFFF"/>
                </a:solidFill>
              </a:rPr>
              <a:t>Create </a:t>
            </a:r>
            <a:r>
              <a:rPr lang="en-US" altLang="zh-CN" sz="1200" dirty="0" smtClean="0">
                <a:solidFill>
                  <a:srgbClr val="FFFFFF"/>
                </a:solidFill>
              </a:rPr>
              <a:t>a</a:t>
            </a:r>
            <a:r>
              <a:rPr lang="zh-CN" altLang="en-US" sz="1200" dirty="0" smtClean="0">
                <a:solidFill>
                  <a:srgbClr val="FFFFFF"/>
                </a:solidFill>
              </a:rPr>
              <a:t> </a:t>
            </a:r>
            <a:r>
              <a:rPr lang="en-US" altLang="zh-CN" sz="1200" dirty="0">
                <a:solidFill>
                  <a:srgbClr val="FFFFFF"/>
                </a:solidFill>
              </a:rPr>
              <a:t>user-friendly</a:t>
            </a:r>
            <a:r>
              <a:rPr lang="zh-CN" altLang="en-US" sz="1200" dirty="0">
                <a:solidFill>
                  <a:srgbClr val="FFFFFF"/>
                </a:solidFill>
              </a:rPr>
              <a:t> </a:t>
            </a:r>
            <a:r>
              <a:rPr lang="en-US" altLang="zh-CN" sz="1200" dirty="0">
                <a:solidFill>
                  <a:srgbClr val="FFFFFF"/>
                </a:solidFill>
              </a:rPr>
              <a:t>guide</a:t>
            </a:r>
            <a:r>
              <a:rPr lang="zh-CN" altLang="en-US" sz="1200" dirty="0">
                <a:solidFill>
                  <a:srgbClr val="FFFFFF"/>
                </a:solidFill>
              </a:rPr>
              <a:t> </a:t>
            </a:r>
            <a:r>
              <a:rPr lang="en-US" altLang="zh-CN" sz="1200" dirty="0">
                <a:solidFill>
                  <a:srgbClr val="FFFFFF"/>
                </a:solidFill>
              </a:rPr>
              <a:t>for</a:t>
            </a:r>
            <a:r>
              <a:rPr lang="zh-CN" altLang="en-US" sz="1200" dirty="0">
                <a:solidFill>
                  <a:srgbClr val="FFFFFF"/>
                </a:solidFill>
              </a:rPr>
              <a:t> </a:t>
            </a:r>
            <a:r>
              <a:rPr lang="en-US" altLang="zh-CN" sz="1200" dirty="0" err="1" smtClean="0">
                <a:solidFill>
                  <a:srgbClr val="FFFFFF"/>
                </a:solidFill>
              </a:rPr>
              <a:t>abc</a:t>
            </a:r>
            <a:r>
              <a:rPr lang="en-US" altLang="zh-CN" sz="1200" dirty="0" smtClean="0">
                <a:solidFill>
                  <a:srgbClr val="FFFFFF"/>
                </a:solidFill>
              </a:rPr>
              <a:t> notion</a:t>
            </a:r>
            <a:r>
              <a:rPr lang="en-US" altLang="zh-CN" sz="1200" dirty="0">
                <a:solidFill>
                  <a:srgbClr val="FFFFFF"/>
                </a:solidFill>
              </a:rPr>
              <a:t>.</a:t>
            </a:r>
            <a:r>
              <a:rPr lang="zh-CN" altLang="en-US" sz="1200" dirty="0">
                <a:solidFill>
                  <a:srgbClr val="FFFFFF"/>
                </a:solidFill>
              </a:rPr>
              <a:t>  </a:t>
            </a:r>
            <a:r>
              <a:rPr lang="en-US" altLang="zh-CN" sz="1200" dirty="0" smtClean="0">
                <a:solidFill>
                  <a:srgbClr val="FFFFFF"/>
                </a:solidFill>
              </a:rPr>
              <a:t/>
            </a:r>
            <a:br>
              <a:rPr lang="en-US" altLang="zh-CN" sz="1200" dirty="0" smtClean="0">
                <a:solidFill>
                  <a:srgbClr val="FFFFFF"/>
                </a:solidFill>
              </a:rPr>
            </a:br>
            <a:r>
              <a:rPr lang="en-US" altLang="zh-CN" sz="1200" dirty="0" smtClean="0">
                <a:solidFill>
                  <a:srgbClr val="FFFFFF"/>
                </a:solidFill>
              </a:rPr>
              <a:t>Either the document</a:t>
            </a:r>
            <a:r>
              <a:rPr lang="zh-CN" altLang="en-US" sz="1200" dirty="0" smtClean="0">
                <a:solidFill>
                  <a:srgbClr val="FFFFFF"/>
                </a:solidFill>
              </a:rPr>
              <a:t> </a:t>
            </a:r>
            <a:r>
              <a:rPr lang="en-US" altLang="zh-CN" sz="1200" dirty="0">
                <a:solidFill>
                  <a:srgbClr val="FFFFFF"/>
                </a:solidFill>
              </a:rPr>
              <a:t>page</a:t>
            </a:r>
            <a:r>
              <a:rPr lang="zh-CN" altLang="en-US" sz="1200" dirty="0">
                <a:solidFill>
                  <a:srgbClr val="FFFFFF"/>
                </a:solidFill>
              </a:rPr>
              <a:t> </a:t>
            </a:r>
            <a:r>
              <a:rPr lang="en-US" altLang="zh-CN" sz="1200" dirty="0">
                <a:solidFill>
                  <a:srgbClr val="FFFFFF"/>
                </a:solidFill>
              </a:rPr>
              <a:t>or</a:t>
            </a:r>
            <a:r>
              <a:rPr lang="zh-CN" altLang="en-US" sz="1200" dirty="0">
                <a:solidFill>
                  <a:srgbClr val="FFFFFF"/>
                </a:solidFill>
              </a:rPr>
              <a:t> </a:t>
            </a:r>
            <a:r>
              <a:rPr lang="en-US" altLang="zh-CN" sz="1200" dirty="0" smtClean="0">
                <a:solidFill>
                  <a:srgbClr val="FFFFFF"/>
                </a:solidFill>
              </a:rPr>
              <a:t>the interactive</a:t>
            </a:r>
            <a:r>
              <a:rPr lang="zh-CN" altLang="en-US" sz="1200" dirty="0" smtClean="0">
                <a:solidFill>
                  <a:srgbClr val="FFFFFF"/>
                </a:solidFill>
              </a:rPr>
              <a:t> </a:t>
            </a:r>
            <a:r>
              <a:rPr lang="en-US" altLang="zh-CN" sz="1200" dirty="0" smtClean="0">
                <a:solidFill>
                  <a:srgbClr val="FFFFFF"/>
                </a:solidFill>
              </a:rPr>
              <a:t>guide is accepted.</a:t>
            </a:r>
          </a:p>
          <a:p>
            <a:pPr>
              <a:lnSpc>
                <a:spcPct val="150000"/>
              </a:lnSpc>
            </a:pPr>
            <a:r>
              <a:rPr lang="en-US" altLang="zh-CN" sz="1200" dirty="0" smtClean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Redesign the art style and adjust the layout.</a:t>
            </a:r>
            <a:br>
              <a:rPr lang="en-US" altLang="zh-CN" sz="1200" dirty="0" smtClean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</a:br>
            <a:r>
              <a:rPr lang="en-US" altLang="zh-CN" sz="1200" dirty="0" smtClean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The version demonstrated is not recommended. </a:t>
            </a:r>
            <a:endParaRPr lang="en-GB" altLang="zh-CN" sz="105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4" name="Text Placeholder 33"/>
          <p:cNvSpPr txBox="1">
            <a:spLocks/>
          </p:cNvSpPr>
          <p:nvPr/>
        </p:nvSpPr>
        <p:spPr>
          <a:xfrm>
            <a:off x="540346" y="2808614"/>
            <a:ext cx="3422904" cy="2954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ct val="0"/>
              </a:spcBef>
              <a:buNone/>
              <a:defRPr/>
            </a:pPr>
            <a:r>
              <a:rPr lang="en-US" altLang="zh-CN" sz="1600" smtClean="0">
                <a:solidFill>
                  <a:srgbClr val="FFFFFF"/>
                </a:solidFill>
                <a:latin typeface="Myriad Pro" panose="020B0503030403020204" pitchFamily="34" charset="0"/>
                <a:ea typeface="微软雅黑" panose="020B0503020204020204" pitchFamily="34" charset="-122"/>
              </a:rPr>
              <a:t>User Guide &amp; Art Style Redesign</a:t>
            </a:r>
          </a:p>
        </p:txBody>
      </p:sp>
      <p:grpSp>
        <p:nvGrpSpPr>
          <p:cNvPr id="19" name="Group 136"/>
          <p:cNvGrpSpPr/>
          <p:nvPr/>
        </p:nvGrpSpPr>
        <p:grpSpPr>
          <a:xfrm>
            <a:off x="1973426" y="1679006"/>
            <a:ext cx="173866" cy="466101"/>
            <a:chOff x="1088218" y="3281022"/>
            <a:chExt cx="200183" cy="536550"/>
          </a:xfrm>
        </p:grpSpPr>
        <p:sp>
          <p:nvSpPr>
            <p:cNvPr id="20" name="Oval 56"/>
            <p:cNvSpPr>
              <a:spLocks noChangeAspect="1"/>
            </p:cNvSpPr>
            <p:nvPr/>
          </p:nvSpPr>
          <p:spPr>
            <a:xfrm>
              <a:off x="1088218" y="3281022"/>
              <a:ext cx="200183" cy="194452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7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cxnSp>
          <p:nvCxnSpPr>
            <p:cNvPr id="23" name="Straight Connector 59"/>
            <p:cNvCxnSpPr/>
            <p:nvPr/>
          </p:nvCxnSpPr>
          <p:spPr>
            <a:xfrm>
              <a:off x="1188427" y="3475473"/>
              <a:ext cx="0" cy="342099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137"/>
          <p:cNvGrpSpPr/>
          <p:nvPr/>
        </p:nvGrpSpPr>
        <p:grpSpPr>
          <a:xfrm>
            <a:off x="2857968" y="1211063"/>
            <a:ext cx="173866" cy="735022"/>
            <a:chOff x="1744938" y="3281022"/>
            <a:chExt cx="200183" cy="846117"/>
          </a:xfrm>
        </p:grpSpPr>
        <p:sp>
          <p:nvSpPr>
            <p:cNvPr id="25" name="Oval 61"/>
            <p:cNvSpPr>
              <a:spLocks noChangeAspect="1"/>
            </p:cNvSpPr>
            <p:nvPr/>
          </p:nvSpPr>
          <p:spPr>
            <a:xfrm>
              <a:off x="1744938" y="3281022"/>
              <a:ext cx="200183" cy="194452"/>
            </a:xfrm>
            <a:prstGeom prst="ellipse">
              <a:avLst/>
            </a:prstGeom>
            <a:solidFill>
              <a:schemeClr val="accent2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7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cxnSp>
          <p:nvCxnSpPr>
            <p:cNvPr id="27" name="Straight Connector 63"/>
            <p:cNvCxnSpPr/>
            <p:nvPr/>
          </p:nvCxnSpPr>
          <p:spPr>
            <a:xfrm>
              <a:off x="1845030" y="3475473"/>
              <a:ext cx="0" cy="651666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136"/>
          <p:cNvGrpSpPr/>
          <p:nvPr/>
        </p:nvGrpSpPr>
        <p:grpSpPr>
          <a:xfrm>
            <a:off x="6698513" y="4057159"/>
            <a:ext cx="173866" cy="466102"/>
            <a:chOff x="1088218" y="3281022"/>
            <a:chExt cx="200183" cy="536550"/>
          </a:xfrm>
        </p:grpSpPr>
        <p:sp>
          <p:nvSpPr>
            <p:cNvPr id="30" name="Oval 101"/>
            <p:cNvSpPr>
              <a:spLocks noChangeAspect="1"/>
            </p:cNvSpPr>
            <p:nvPr/>
          </p:nvSpPr>
          <p:spPr>
            <a:xfrm>
              <a:off x="1088218" y="3281022"/>
              <a:ext cx="200183" cy="194452"/>
            </a:xfrm>
            <a:prstGeom prst="ellipse">
              <a:avLst/>
            </a:prstGeom>
            <a:solidFill>
              <a:schemeClr val="accent3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7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cxnSp>
          <p:nvCxnSpPr>
            <p:cNvPr id="33" name="Straight Connector 104"/>
            <p:cNvCxnSpPr/>
            <p:nvPr/>
          </p:nvCxnSpPr>
          <p:spPr>
            <a:xfrm>
              <a:off x="1188427" y="3475474"/>
              <a:ext cx="0" cy="3420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137"/>
          <p:cNvGrpSpPr/>
          <p:nvPr/>
        </p:nvGrpSpPr>
        <p:grpSpPr>
          <a:xfrm>
            <a:off x="7254981" y="3658655"/>
            <a:ext cx="173866" cy="735022"/>
            <a:chOff x="1744938" y="3281022"/>
            <a:chExt cx="200183" cy="846117"/>
          </a:xfrm>
        </p:grpSpPr>
        <p:sp>
          <p:nvSpPr>
            <p:cNvPr id="35" name="Oval 106"/>
            <p:cNvSpPr>
              <a:spLocks noChangeAspect="1"/>
            </p:cNvSpPr>
            <p:nvPr/>
          </p:nvSpPr>
          <p:spPr>
            <a:xfrm>
              <a:off x="1744938" y="3281022"/>
              <a:ext cx="200183" cy="194452"/>
            </a:xfrm>
            <a:prstGeom prst="ellipse">
              <a:avLst/>
            </a:prstGeom>
            <a:solidFill>
              <a:schemeClr val="accent4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7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cxnSp>
          <p:nvCxnSpPr>
            <p:cNvPr id="37" name="Straight Connector 108"/>
            <p:cNvCxnSpPr/>
            <p:nvPr/>
          </p:nvCxnSpPr>
          <p:spPr>
            <a:xfrm>
              <a:off x="1845030" y="3475473"/>
              <a:ext cx="0" cy="651666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136"/>
          <p:cNvGrpSpPr/>
          <p:nvPr/>
        </p:nvGrpSpPr>
        <p:grpSpPr>
          <a:xfrm>
            <a:off x="7789763" y="3884861"/>
            <a:ext cx="173866" cy="466101"/>
            <a:chOff x="1088218" y="3281022"/>
            <a:chExt cx="200183" cy="536550"/>
          </a:xfrm>
        </p:grpSpPr>
        <p:sp>
          <p:nvSpPr>
            <p:cNvPr id="40" name="Oval 111"/>
            <p:cNvSpPr>
              <a:spLocks noChangeAspect="1"/>
            </p:cNvSpPr>
            <p:nvPr/>
          </p:nvSpPr>
          <p:spPr>
            <a:xfrm>
              <a:off x="1088218" y="3281022"/>
              <a:ext cx="200183" cy="194452"/>
            </a:xfrm>
            <a:prstGeom prst="ellipse">
              <a:avLst/>
            </a:prstGeom>
            <a:solidFill>
              <a:schemeClr val="accent5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7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cxnSp>
          <p:nvCxnSpPr>
            <p:cNvPr id="43" name="Straight Connector 114"/>
            <p:cNvCxnSpPr/>
            <p:nvPr/>
          </p:nvCxnSpPr>
          <p:spPr>
            <a:xfrm>
              <a:off x="1188427" y="3475473"/>
              <a:ext cx="0" cy="342099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137"/>
          <p:cNvGrpSpPr/>
          <p:nvPr/>
        </p:nvGrpSpPr>
        <p:grpSpPr>
          <a:xfrm>
            <a:off x="8371299" y="3291144"/>
            <a:ext cx="173866" cy="735022"/>
            <a:chOff x="1744938" y="3281022"/>
            <a:chExt cx="200183" cy="846117"/>
          </a:xfrm>
        </p:grpSpPr>
        <p:sp>
          <p:nvSpPr>
            <p:cNvPr id="45" name="Oval 116"/>
            <p:cNvSpPr>
              <a:spLocks noChangeAspect="1"/>
            </p:cNvSpPr>
            <p:nvPr/>
          </p:nvSpPr>
          <p:spPr>
            <a:xfrm>
              <a:off x="1744938" y="3281022"/>
              <a:ext cx="200183" cy="194452"/>
            </a:xfrm>
            <a:prstGeom prst="ellipse">
              <a:avLst/>
            </a:prstGeom>
            <a:solidFill>
              <a:schemeClr val="accent6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7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cxnSp>
          <p:nvCxnSpPr>
            <p:cNvPr id="47" name="Straight Connector 118"/>
            <p:cNvCxnSpPr/>
            <p:nvPr/>
          </p:nvCxnSpPr>
          <p:spPr>
            <a:xfrm>
              <a:off x="1845030" y="3475473"/>
              <a:ext cx="0" cy="651666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Group 136"/>
          <p:cNvGrpSpPr/>
          <p:nvPr/>
        </p:nvGrpSpPr>
        <p:grpSpPr>
          <a:xfrm>
            <a:off x="535523" y="1016315"/>
            <a:ext cx="173866" cy="466102"/>
            <a:chOff x="1088218" y="3281022"/>
            <a:chExt cx="200183" cy="536550"/>
          </a:xfrm>
        </p:grpSpPr>
        <p:sp>
          <p:nvSpPr>
            <p:cNvPr id="80" name="Oval 56"/>
            <p:cNvSpPr>
              <a:spLocks noChangeAspect="1"/>
            </p:cNvSpPr>
            <p:nvPr/>
          </p:nvSpPr>
          <p:spPr>
            <a:xfrm>
              <a:off x="1088218" y="3281022"/>
              <a:ext cx="200183" cy="194452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7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cxnSp>
          <p:nvCxnSpPr>
            <p:cNvPr id="83" name="Straight Connector 59"/>
            <p:cNvCxnSpPr/>
            <p:nvPr/>
          </p:nvCxnSpPr>
          <p:spPr>
            <a:xfrm>
              <a:off x="1188427" y="3475474"/>
              <a:ext cx="0" cy="3420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4" name="Group 137"/>
          <p:cNvGrpSpPr/>
          <p:nvPr/>
        </p:nvGrpSpPr>
        <p:grpSpPr>
          <a:xfrm>
            <a:off x="1188949" y="1565573"/>
            <a:ext cx="173866" cy="735022"/>
            <a:chOff x="1744938" y="3281022"/>
            <a:chExt cx="200183" cy="846117"/>
          </a:xfrm>
        </p:grpSpPr>
        <p:sp>
          <p:nvSpPr>
            <p:cNvPr id="85" name="Oval 61"/>
            <p:cNvSpPr>
              <a:spLocks noChangeAspect="1"/>
            </p:cNvSpPr>
            <p:nvPr/>
          </p:nvSpPr>
          <p:spPr>
            <a:xfrm>
              <a:off x="1744938" y="3281022"/>
              <a:ext cx="200183" cy="194452"/>
            </a:xfrm>
            <a:prstGeom prst="ellipse">
              <a:avLst/>
            </a:prstGeom>
            <a:solidFill>
              <a:schemeClr val="accent2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7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cxnSp>
          <p:nvCxnSpPr>
            <p:cNvPr id="87" name="Straight Connector 63"/>
            <p:cNvCxnSpPr/>
            <p:nvPr/>
          </p:nvCxnSpPr>
          <p:spPr>
            <a:xfrm>
              <a:off x="1845030" y="3475473"/>
              <a:ext cx="0" cy="651666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4620919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Administrator\Desktop\新建文件夹 (3)\17577f82066f5c6副本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88" y="0"/>
            <a:ext cx="9144000" cy="5148262"/>
          </a:xfrm>
          <a:prstGeom prst="rect">
            <a:avLst/>
          </a:prstGeom>
          <a:noFill/>
        </p:spPr>
      </p:pic>
      <p:sp>
        <p:nvSpPr>
          <p:cNvPr id="22" name="矩形 21"/>
          <p:cNvSpPr/>
          <p:nvPr/>
        </p:nvSpPr>
        <p:spPr>
          <a:xfrm>
            <a:off x="395862" y="413891"/>
            <a:ext cx="8280920" cy="43204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原创设计师QQ598969553      _7"/>
          <p:cNvSpPr>
            <a:spLocks noChangeShapeType="1"/>
          </p:cNvSpPr>
          <p:nvPr/>
        </p:nvSpPr>
        <p:spPr bwMode="auto">
          <a:xfrm>
            <a:off x="3096956" y="2578758"/>
            <a:ext cx="2953263" cy="0"/>
          </a:xfrm>
          <a:prstGeom prst="line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58" tIns="45729" rIns="91458" bIns="45729"/>
          <a:lstStyle/>
          <a:p>
            <a:pPr>
              <a:defRPr/>
            </a:pPr>
            <a:endParaRPr lang="zh-CN" altLang="en-US"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</a:endParaRPr>
          </a:p>
        </p:txBody>
      </p:sp>
      <p:sp>
        <p:nvSpPr>
          <p:cNvPr id="20" name="原创设计师QQ598969553      _12"/>
          <p:cNvSpPr>
            <a:spLocks noChangeArrowheads="1"/>
          </p:cNvSpPr>
          <p:nvPr/>
        </p:nvSpPr>
        <p:spPr bwMode="auto">
          <a:xfrm>
            <a:off x="2058239" y="1650801"/>
            <a:ext cx="4956165" cy="18466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altLang="zh-CN" sz="4000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Goudy Old Style" panose="02020502050305020303" pitchFamily="18" charset="0"/>
                <a:ea typeface="微软雅黑" pitchFamily="34" charset="-122"/>
                <a:cs typeface="宋体" charset="-122"/>
              </a:rPr>
              <a:t>Q &amp; A</a:t>
            </a:r>
          </a:p>
          <a:p>
            <a:pPr algn="ctr"/>
            <a:endParaRPr lang="en-US" altLang="zh-CN" sz="4000" b="1">
              <a:solidFill>
                <a:schemeClr val="tx1">
                  <a:lumMod val="65000"/>
                  <a:lumOff val="35000"/>
                </a:schemeClr>
              </a:solidFill>
              <a:latin typeface="Goudy Old Style" panose="02020502050305020303" pitchFamily="18" charset="0"/>
              <a:ea typeface="微软雅黑" pitchFamily="34" charset="-122"/>
              <a:cs typeface="宋体" charset="-122"/>
            </a:endParaRPr>
          </a:p>
          <a:p>
            <a:pPr algn="ctr"/>
            <a:r>
              <a:rPr lang="en-US" altLang="zh-CN" sz="4000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Goudy Old Style" panose="02020502050305020303" pitchFamily="18" charset="0"/>
                <a:ea typeface="微软雅黑" pitchFamily="34" charset="-122"/>
                <a:cs typeface="宋体" charset="-122"/>
              </a:rPr>
              <a:t>Thanks all for listening!</a:t>
            </a:r>
          </a:p>
        </p:txBody>
      </p:sp>
    </p:spTree>
    <p:extLst>
      <p:ext uri="{BB962C8B-B14F-4D97-AF65-F5344CB8AC3E}">
        <p14:creationId xmlns:p14="http://schemas.microsoft.com/office/powerpoint/2010/main" val="383888017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Administrator\Desktop\新建文件夹 (3)\17577f82066f5c6副本.jpg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1588" y="0"/>
            <a:ext cx="9144000" cy="5148262"/>
          </a:xfrm>
          <a:prstGeom prst="rect">
            <a:avLst/>
          </a:prstGeom>
          <a:noFill/>
        </p:spPr>
      </p:pic>
      <p:sp>
        <p:nvSpPr>
          <p:cNvPr id="22" name="矩形 21"/>
          <p:cNvSpPr/>
          <p:nvPr/>
        </p:nvSpPr>
        <p:spPr>
          <a:xfrm>
            <a:off x="396330" y="412304"/>
            <a:ext cx="8280920" cy="43204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MH_SubTitle_1"/>
          <p:cNvSpPr/>
          <p:nvPr>
            <p:custDataLst>
              <p:tags r:id="rId1"/>
            </p:custDataLst>
          </p:nvPr>
        </p:nvSpPr>
        <p:spPr>
          <a:xfrm>
            <a:off x="3780706" y="941095"/>
            <a:ext cx="2854167" cy="528090"/>
          </a:xfrm>
          <a:custGeom>
            <a:avLst/>
            <a:gdLst>
              <a:gd name="connsiteX0" fmla="*/ 0 w 4508453"/>
              <a:gd name="connsiteY0" fmla="*/ 484779 h 969560"/>
              <a:gd name="connsiteX1" fmla="*/ 0 w 4508453"/>
              <a:gd name="connsiteY1" fmla="*/ 484780 h 969560"/>
              <a:gd name="connsiteX2" fmla="*/ 0 w 4508453"/>
              <a:gd name="connsiteY2" fmla="*/ 484780 h 969560"/>
              <a:gd name="connsiteX3" fmla="*/ 1260428 w 4508453"/>
              <a:gd name="connsiteY3" fmla="*/ 88141 h 969560"/>
              <a:gd name="connsiteX4" fmla="*/ 1260428 w 4508453"/>
              <a:gd name="connsiteY4" fmla="*/ 890894 h 969560"/>
              <a:gd name="connsiteX5" fmla="*/ 3969982 w 4508453"/>
              <a:gd name="connsiteY5" fmla="*/ 890894 h 969560"/>
              <a:gd name="connsiteX6" fmla="*/ 4411496 w 4508453"/>
              <a:gd name="connsiteY6" fmla="*/ 489518 h 969560"/>
              <a:gd name="connsiteX7" fmla="*/ 4411497 w 4508453"/>
              <a:gd name="connsiteY7" fmla="*/ 489518 h 969560"/>
              <a:gd name="connsiteX8" fmla="*/ 3969983 w 4508453"/>
              <a:gd name="connsiteY8" fmla="*/ 88141 h 969560"/>
              <a:gd name="connsiteX9" fmla="*/ 484780 w 4508453"/>
              <a:gd name="connsiteY9" fmla="*/ 0 h 969560"/>
              <a:gd name="connsiteX10" fmla="*/ 4023673 w 4508453"/>
              <a:gd name="connsiteY10" fmla="*/ 0 h 969560"/>
              <a:gd name="connsiteX11" fmla="*/ 4508453 w 4508453"/>
              <a:gd name="connsiteY11" fmla="*/ 484780 h 969560"/>
              <a:gd name="connsiteX12" fmla="*/ 4508452 w 4508453"/>
              <a:gd name="connsiteY12" fmla="*/ 484780 h 969560"/>
              <a:gd name="connsiteX13" fmla="*/ 4023672 w 4508453"/>
              <a:gd name="connsiteY13" fmla="*/ 969560 h 969560"/>
              <a:gd name="connsiteX14" fmla="*/ 484780 w 4508453"/>
              <a:gd name="connsiteY14" fmla="*/ 969559 h 969560"/>
              <a:gd name="connsiteX15" fmla="*/ 9849 w 4508453"/>
              <a:gd name="connsiteY15" fmla="*/ 582479 h 969560"/>
              <a:gd name="connsiteX16" fmla="*/ 0 w 4508453"/>
              <a:gd name="connsiteY16" fmla="*/ 484780 h 969560"/>
              <a:gd name="connsiteX17" fmla="*/ 9849 w 4508453"/>
              <a:gd name="connsiteY17" fmla="*/ 387080 h 969560"/>
              <a:gd name="connsiteX18" fmla="*/ 484780 w 4508453"/>
              <a:gd name="connsiteY18" fmla="*/ 0 h 969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508453" h="969560">
                <a:moveTo>
                  <a:pt x="0" y="484779"/>
                </a:moveTo>
                <a:lnTo>
                  <a:pt x="0" y="484780"/>
                </a:lnTo>
                <a:lnTo>
                  <a:pt x="0" y="484780"/>
                </a:lnTo>
                <a:close/>
                <a:moveTo>
                  <a:pt x="1260428" y="88141"/>
                </a:moveTo>
                <a:lnTo>
                  <a:pt x="1260428" y="890894"/>
                </a:lnTo>
                <a:lnTo>
                  <a:pt x="3969982" y="890894"/>
                </a:lnTo>
                <a:cubicBezTo>
                  <a:pt x="4213824" y="890894"/>
                  <a:pt x="4411496" y="711192"/>
                  <a:pt x="4411496" y="489518"/>
                </a:cubicBezTo>
                <a:lnTo>
                  <a:pt x="4411497" y="489518"/>
                </a:lnTo>
                <a:cubicBezTo>
                  <a:pt x="4411497" y="267843"/>
                  <a:pt x="4213825" y="88141"/>
                  <a:pt x="3969983" y="88141"/>
                </a:cubicBezTo>
                <a:close/>
                <a:moveTo>
                  <a:pt x="484780" y="0"/>
                </a:moveTo>
                <a:lnTo>
                  <a:pt x="4023673" y="0"/>
                </a:lnTo>
                <a:cubicBezTo>
                  <a:pt x="4291410" y="0"/>
                  <a:pt x="4508453" y="217043"/>
                  <a:pt x="4508453" y="484780"/>
                </a:cubicBezTo>
                <a:lnTo>
                  <a:pt x="4508452" y="484780"/>
                </a:lnTo>
                <a:cubicBezTo>
                  <a:pt x="4508452" y="752517"/>
                  <a:pt x="4291409" y="969560"/>
                  <a:pt x="4023672" y="969560"/>
                </a:cubicBezTo>
                <a:lnTo>
                  <a:pt x="484780" y="969559"/>
                </a:lnTo>
                <a:cubicBezTo>
                  <a:pt x="250510" y="969559"/>
                  <a:pt x="55053" y="803386"/>
                  <a:pt x="9849" y="582479"/>
                </a:cubicBezTo>
                <a:lnTo>
                  <a:pt x="0" y="484780"/>
                </a:lnTo>
                <a:lnTo>
                  <a:pt x="9849" y="387080"/>
                </a:lnTo>
                <a:cubicBezTo>
                  <a:pt x="55053" y="166174"/>
                  <a:pt x="250510" y="0"/>
                  <a:pt x="484780" y="0"/>
                </a:cubicBezTo>
                <a:close/>
              </a:path>
            </a:pathLst>
          </a:cu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txBody>
          <a:bodyPr wrap="square" lIns="972868" tIns="0" rIns="0" bIns="0" rtlCol="0" anchor="ctr" anchorCtr="0">
            <a:noAutofit/>
          </a:bodyPr>
          <a:lstStyle/>
          <a:p>
            <a:r>
              <a:rPr lang="en-US" altLang="zh-CN" sz="1400" smtClean="0">
                <a:solidFill>
                  <a:schemeClr val="tx1">
                    <a:lumMod val="75000"/>
                    <a:lumOff val="25000"/>
                  </a:schemeClr>
                </a:solidFill>
                <a:latin typeface="Myriad Pro" panose="020B0503030403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Goal &amp; SE Cycle Life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Myriad Pro" panose="020B0503030403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5" name="MH_Other_1"/>
          <p:cNvSpPr txBox="1"/>
          <p:nvPr>
            <p:custDataLst>
              <p:tags r:id="rId2"/>
            </p:custDataLst>
          </p:nvPr>
        </p:nvSpPr>
        <p:spPr>
          <a:xfrm flipH="1">
            <a:off x="3934068" y="975593"/>
            <a:ext cx="601591" cy="437795"/>
          </a:xfrm>
          <a:prstGeom prst="rect">
            <a:avLst/>
          </a:prstGeom>
          <a:noFill/>
          <a:effectLst/>
        </p:spPr>
        <p:txBody>
          <a:bodyPr wrap="square" lIns="0" tIns="0" rIns="0" bIns="0" rtlCol="0" anchor="t" anchorCtr="0">
            <a:spAutoFit/>
          </a:bodyPr>
          <a:lstStyle>
            <a:defPPr>
              <a:defRPr lang="en-US"/>
            </a:defPPr>
            <a:lvl1pPr lvl="0">
              <a:lnSpc>
                <a:spcPct val="80000"/>
              </a:lnSpc>
              <a:defRPr sz="4400" b="1" kern="0">
                <a:ln w="18415" cmpd="sng">
                  <a:noFill/>
                  <a:prstDash val="solid"/>
                </a:ln>
                <a:solidFill>
                  <a:srgbClr val="FFC000"/>
                </a:solidFill>
                <a:latin typeface="Agency FB" pitchFamily="34" charset="0"/>
                <a:ea typeface="微软雅黑" pitchFamily="34" charset="-122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lang="en-US" altLang="zh-CN" sz="2800" dirty="0">
                <a:solidFill>
                  <a:srgbClr val="FFFFFF"/>
                </a:solidFill>
                <a:latin typeface="Arial" panose="020B0604020202020204" pitchFamily="34" charset="0"/>
                <a:cs typeface="Times New Roman" pitchFamily="18" charset="0"/>
                <a:sym typeface="Arial" panose="020B0604020202020204" pitchFamily="34" charset="0"/>
              </a:rPr>
              <a:t>01</a:t>
            </a:r>
            <a:endParaRPr lang="zh-CN" altLang="en-US" sz="2800" dirty="0">
              <a:solidFill>
                <a:srgbClr val="FFFFFF"/>
              </a:solidFill>
              <a:latin typeface="Arial" panose="020B0604020202020204" pitchFamily="34" charset="0"/>
              <a:cs typeface="Times New Roman" pitchFamily="18" charset="0"/>
              <a:sym typeface="Arial" panose="020B0604020202020204" pitchFamily="34" charset="0"/>
            </a:endParaRPr>
          </a:p>
        </p:txBody>
      </p:sp>
      <p:sp>
        <p:nvSpPr>
          <p:cNvPr id="26" name="MH_SubTitle_2"/>
          <p:cNvSpPr/>
          <p:nvPr>
            <p:custDataLst>
              <p:tags r:id="rId3"/>
            </p:custDataLst>
          </p:nvPr>
        </p:nvSpPr>
        <p:spPr>
          <a:xfrm flipH="1">
            <a:off x="2419280" y="1647769"/>
            <a:ext cx="2853078" cy="527273"/>
          </a:xfrm>
          <a:custGeom>
            <a:avLst/>
            <a:gdLst>
              <a:gd name="connsiteX0" fmla="*/ 0 w 4508453"/>
              <a:gd name="connsiteY0" fmla="*/ 484779 h 969560"/>
              <a:gd name="connsiteX1" fmla="*/ 0 w 4508453"/>
              <a:gd name="connsiteY1" fmla="*/ 484780 h 969560"/>
              <a:gd name="connsiteX2" fmla="*/ 0 w 4508453"/>
              <a:gd name="connsiteY2" fmla="*/ 484780 h 969560"/>
              <a:gd name="connsiteX3" fmla="*/ 3969983 w 4508453"/>
              <a:gd name="connsiteY3" fmla="*/ 88141 h 969560"/>
              <a:gd name="connsiteX4" fmla="*/ 4411497 w 4508453"/>
              <a:gd name="connsiteY4" fmla="*/ 489518 h 969560"/>
              <a:gd name="connsiteX5" fmla="*/ 4411496 w 4508453"/>
              <a:gd name="connsiteY5" fmla="*/ 489518 h 969560"/>
              <a:gd name="connsiteX6" fmla="*/ 3969982 w 4508453"/>
              <a:gd name="connsiteY6" fmla="*/ 890894 h 969560"/>
              <a:gd name="connsiteX7" fmla="*/ 1260428 w 4508453"/>
              <a:gd name="connsiteY7" fmla="*/ 890894 h 969560"/>
              <a:gd name="connsiteX8" fmla="*/ 1260428 w 4508453"/>
              <a:gd name="connsiteY8" fmla="*/ 88141 h 969560"/>
              <a:gd name="connsiteX9" fmla="*/ 4023673 w 4508453"/>
              <a:gd name="connsiteY9" fmla="*/ 0 h 969560"/>
              <a:gd name="connsiteX10" fmla="*/ 484780 w 4508453"/>
              <a:gd name="connsiteY10" fmla="*/ 0 h 969560"/>
              <a:gd name="connsiteX11" fmla="*/ 9849 w 4508453"/>
              <a:gd name="connsiteY11" fmla="*/ 387080 h 969560"/>
              <a:gd name="connsiteX12" fmla="*/ 0 w 4508453"/>
              <a:gd name="connsiteY12" fmla="*/ 484780 h 969560"/>
              <a:gd name="connsiteX13" fmla="*/ 9849 w 4508453"/>
              <a:gd name="connsiteY13" fmla="*/ 582479 h 969560"/>
              <a:gd name="connsiteX14" fmla="*/ 484780 w 4508453"/>
              <a:gd name="connsiteY14" fmla="*/ 969559 h 969560"/>
              <a:gd name="connsiteX15" fmla="*/ 4023672 w 4508453"/>
              <a:gd name="connsiteY15" fmla="*/ 969560 h 969560"/>
              <a:gd name="connsiteX16" fmla="*/ 4508452 w 4508453"/>
              <a:gd name="connsiteY16" fmla="*/ 484780 h 969560"/>
              <a:gd name="connsiteX17" fmla="*/ 4508453 w 4508453"/>
              <a:gd name="connsiteY17" fmla="*/ 484780 h 969560"/>
              <a:gd name="connsiteX18" fmla="*/ 4023673 w 4508453"/>
              <a:gd name="connsiteY18" fmla="*/ 0 h 969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508453" h="969560">
                <a:moveTo>
                  <a:pt x="0" y="484779"/>
                </a:moveTo>
                <a:lnTo>
                  <a:pt x="0" y="484780"/>
                </a:lnTo>
                <a:lnTo>
                  <a:pt x="0" y="484780"/>
                </a:lnTo>
                <a:close/>
                <a:moveTo>
                  <a:pt x="3969983" y="88141"/>
                </a:moveTo>
                <a:cubicBezTo>
                  <a:pt x="4213825" y="88141"/>
                  <a:pt x="4411497" y="267843"/>
                  <a:pt x="4411497" y="489518"/>
                </a:cubicBezTo>
                <a:lnTo>
                  <a:pt x="4411496" y="489518"/>
                </a:lnTo>
                <a:cubicBezTo>
                  <a:pt x="4411496" y="711192"/>
                  <a:pt x="4213824" y="890894"/>
                  <a:pt x="3969982" y="890894"/>
                </a:cubicBezTo>
                <a:lnTo>
                  <a:pt x="1260428" y="890894"/>
                </a:lnTo>
                <a:lnTo>
                  <a:pt x="1260428" y="88141"/>
                </a:lnTo>
                <a:close/>
                <a:moveTo>
                  <a:pt x="4023673" y="0"/>
                </a:moveTo>
                <a:lnTo>
                  <a:pt x="484780" y="0"/>
                </a:lnTo>
                <a:cubicBezTo>
                  <a:pt x="250510" y="0"/>
                  <a:pt x="55053" y="166174"/>
                  <a:pt x="9849" y="387080"/>
                </a:cubicBezTo>
                <a:lnTo>
                  <a:pt x="0" y="484780"/>
                </a:lnTo>
                <a:lnTo>
                  <a:pt x="9849" y="582479"/>
                </a:lnTo>
                <a:cubicBezTo>
                  <a:pt x="55053" y="803386"/>
                  <a:pt x="250510" y="969559"/>
                  <a:pt x="484780" y="969559"/>
                </a:cubicBezTo>
                <a:lnTo>
                  <a:pt x="4023672" y="969560"/>
                </a:lnTo>
                <a:cubicBezTo>
                  <a:pt x="4291409" y="969560"/>
                  <a:pt x="4508452" y="752517"/>
                  <a:pt x="4508452" y="484780"/>
                </a:cubicBezTo>
                <a:lnTo>
                  <a:pt x="4508453" y="484780"/>
                </a:lnTo>
                <a:cubicBezTo>
                  <a:pt x="4508453" y="217043"/>
                  <a:pt x="4291410" y="0"/>
                  <a:pt x="4023673" y="0"/>
                </a:cubicBezTo>
                <a:close/>
              </a:path>
            </a:pathLst>
          </a:custGeom>
          <a:solidFill>
            <a:schemeClr val="accent2"/>
          </a:solidFill>
          <a:ln w="25400" cap="flat" cmpd="sng" algn="ctr">
            <a:noFill/>
            <a:prstDash val="solid"/>
          </a:ln>
          <a:effectLst/>
        </p:spPr>
        <p:txBody>
          <a:bodyPr wrap="square" lIns="230416" tIns="0" rIns="0" bIns="0" rtlCol="0" anchor="ctr">
            <a:noAutofit/>
          </a:bodyPr>
          <a:lstStyle/>
          <a:p>
            <a:pPr lvl="0"/>
            <a:r>
              <a:rPr lang="en-US" altLang="zh-CN" sz="1400" smtClean="0">
                <a:solidFill>
                  <a:schemeClr val="tx1">
                    <a:lumMod val="75000"/>
                    <a:lumOff val="25000"/>
                  </a:schemeClr>
                </a:solidFill>
                <a:latin typeface="Myriad Pro" panose="020B0503030403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Individual Contribution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Myriad Pro" panose="020B0503030403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7" name="MH_Other_2"/>
          <p:cNvSpPr txBox="1"/>
          <p:nvPr>
            <p:custDataLst>
              <p:tags r:id="rId4"/>
            </p:custDataLst>
          </p:nvPr>
        </p:nvSpPr>
        <p:spPr>
          <a:xfrm flipH="1">
            <a:off x="4535660" y="1681859"/>
            <a:ext cx="601591" cy="437795"/>
          </a:xfrm>
          <a:prstGeom prst="rect">
            <a:avLst/>
          </a:prstGeom>
          <a:noFill/>
          <a:effectLst/>
        </p:spPr>
        <p:txBody>
          <a:bodyPr wrap="square" lIns="0" tIns="0" rIns="0" bIns="0" rtlCol="0" anchor="t" anchorCtr="0">
            <a:spAutoFit/>
          </a:bodyPr>
          <a:lstStyle>
            <a:defPPr>
              <a:defRPr lang="en-US"/>
            </a:defPPr>
            <a:lvl1pPr lvl="0">
              <a:lnSpc>
                <a:spcPct val="80000"/>
              </a:lnSpc>
              <a:defRPr sz="4400" b="1" kern="0">
                <a:ln w="18415" cmpd="sng">
                  <a:noFill/>
                  <a:prstDash val="solid"/>
                </a:ln>
                <a:solidFill>
                  <a:srgbClr val="FFC000"/>
                </a:solidFill>
                <a:latin typeface="Agency FB" pitchFamily="34" charset="0"/>
                <a:ea typeface="微软雅黑" pitchFamily="34" charset="-122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lang="en-US" altLang="zh-CN" sz="2800" dirty="0">
                <a:solidFill>
                  <a:srgbClr val="FFFFFF"/>
                </a:solidFill>
                <a:latin typeface="Arial" panose="020B0604020202020204" pitchFamily="34" charset="0"/>
                <a:cs typeface="Times New Roman" pitchFamily="18" charset="0"/>
                <a:sym typeface="Arial" panose="020B0604020202020204" pitchFamily="34" charset="0"/>
              </a:rPr>
              <a:t>02</a:t>
            </a:r>
            <a:endParaRPr lang="zh-CN" altLang="en-US" sz="2800" dirty="0">
              <a:solidFill>
                <a:srgbClr val="FFFFFF"/>
              </a:solidFill>
              <a:latin typeface="Arial" panose="020B0604020202020204" pitchFamily="34" charset="0"/>
              <a:cs typeface="Times New Roman" pitchFamily="18" charset="0"/>
              <a:sym typeface="Arial" panose="020B0604020202020204" pitchFamily="34" charset="0"/>
            </a:endParaRPr>
          </a:p>
        </p:txBody>
      </p:sp>
      <p:sp>
        <p:nvSpPr>
          <p:cNvPr id="28" name="MH_SubTitle_1"/>
          <p:cNvSpPr/>
          <p:nvPr>
            <p:custDataLst>
              <p:tags r:id="rId5"/>
            </p:custDataLst>
          </p:nvPr>
        </p:nvSpPr>
        <p:spPr>
          <a:xfrm>
            <a:off x="3780706" y="2312899"/>
            <a:ext cx="2854167" cy="528090"/>
          </a:xfrm>
          <a:custGeom>
            <a:avLst/>
            <a:gdLst>
              <a:gd name="connsiteX0" fmla="*/ 0 w 4508453"/>
              <a:gd name="connsiteY0" fmla="*/ 484779 h 969560"/>
              <a:gd name="connsiteX1" fmla="*/ 0 w 4508453"/>
              <a:gd name="connsiteY1" fmla="*/ 484780 h 969560"/>
              <a:gd name="connsiteX2" fmla="*/ 0 w 4508453"/>
              <a:gd name="connsiteY2" fmla="*/ 484780 h 969560"/>
              <a:gd name="connsiteX3" fmla="*/ 1260428 w 4508453"/>
              <a:gd name="connsiteY3" fmla="*/ 88141 h 969560"/>
              <a:gd name="connsiteX4" fmla="*/ 1260428 w 4508453"/>
              <a:gd name="connsiteY4" fmla="*/ 890894 h 969560"/>
              <a:gd name="connsiteX5" fmla="*/ 3969982 w 4508453"/>
              <a:gd name="connsiteY5" fmla="*/ 890894 h 969560"/>
              <a:gd name="connsiteX6" fmla="*/ 4411496 w 4508453"/>
              <a:gd name="connsiteY6" fmla="*/ 489518 h 969560"/>
              <a:gd name="connsiteX7" fmla="*/ 4411497 w 4508453"/>
              <a:gd name="connsiteY7" fmla="*/ 489518 h 969560"/>
              <a:gd name="connsiteX8" fmla="*/ 3969983 w 4508453"/>
              <a:gd name="connsiteY8" fmla="*/ 88141 h 969560"/>
              <a:gd name="connsiteX9" fmla="*/ 484780 w 4508453"/>
              <a:gd name="connsiteY9" fmla="*/ 0 h 969560"/>
              <a:gd name="connsiteX10" fmla="*/ 4023673 w 4508453"/>
              <a:gd name="connsiteY10" fmla="*/ 0 h 969560"/>
              <a:gd name="connsiteX11" fmla="*/ 4508453 w 4508453"/>
              <a:gd name="connsiteY11" fmla="*/ 484780 h 969560"/>
              <a:gd name="connsiteX12" fmla="*/ 4508452 w 4508453"/>
              <a:gd name="connsiteY12" fmla="*/ 484780 h 969560"/>
              <a:gd name="connsiteX13" fmla="*/ 4023672 w 4508453"/>
              <a:gd name="connsiteY13" fmla="*/ 969560 h 969560"/>
              <a:gd name="connsiteX14" fmla="*/ 484780 w 4508453"/>
              <a:gd name="connsiteY14" fmla="*/ 969559 h 969560"/>
              <a:gd name="connsiteX15" fmla="*/ 9849 w 4508453"/>
              <a:gd name="connsiteY15" fmla="*/ 582479 h 969560"/>
              <a:gd name="connsiteX16" fmla="*/ 0 w 4508453"/>
              <a:gd name="connsiteY16" fmla="*/ 484780 h 969560"/>
              <a:gd name="connsiteX17" fmla="*/ 9849 w 4508453"/>
              <a:gd name="connsiteY17" fmla="*/ 387080 h 969560"/>
              <a:gd name="connsiteX18" fmla="*/ 484780 w 4508453"/>
              <a:gd name="connsiteY18" fmla="*/ 0 h 969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508453" h="969560">
                <a:moveTo>
                  <a:pt x="0" y="484779"/>
                </a:moveTo>
                <a:lnTo>
                  <a:pt x="0" y="484780"/>
                </a:lnTo>
                <a:lnTo>
                  <a:pt x="0" y="484780"/>
                </a:lnTo>
                <a:close/>
                <a:moveTo>
                  <a:pt x="1260428" y="88141"/>
                </a:moveTo>
                <a:lnTo>
                  <a:pt x="1260428" y="890894"/>
                </a:lnTo>
                <a:lnTo>
                  <a:pt x="3969982" y="890894"/>
                </a:lnTo>
                <a:cubicBezTo>
                  <a:pt x="4213824" y="890894"/>
                  <a:pt x="4411496" y="711192"/>
                  <a:pt x="4411496" y="489518"/>
                </a:cubicBezTo>
                <a:lnTo>
                  <a:pt x="4411497" y="489518"/>
                </a:lnTo>
                <a:cubicBezTo>
                  <a:pt x="4411497" y="267843"/>
                  <a:pt x="4213825" y="88141"/>
                  <a:pt x="3969983" y="88141"/>
                </a:cubicBezTo>
                <a:close/>
                <a:moveTo>
                  <a:pt x="484780" y="0"/>
                </a:moveTo>
                <a:lnTo>
                  <a:pt x="4023673" y="0"/>
                </a:lnTo>
                <a:cubicBezTo>
                  <a:pt x="4291410" y="0"/>
                  <a:pt x="4508453" y="217043"/>
                  <a:pt x="4508453" y="484780"/>
                </a:cubicBezTo>
                <a:lnTo>
                  <a:pt x="4508452" y="484780"/>
                </a:lnTo>
                <a:cubicBezTo>
                  <a:pt x="4508452" y="752517"/>
                  <a:pt x="4291409" y="969560"/>
                  <a:pt x="4023672" y="969560"/>
                </a:cubicBezTo>
                <a:lnTo>
                  <a:pt x="484780" y="969559"/>
                </a:lnTo>
                <a:cubicBezTo>
                  <a:pt x="250510" y="969559"/>
                  <a:pt x="55053" y="803386"/>
                  <a:pt x="9849" y="582479"/>
                </a:cubicBezTo>
                <a:lnTo>
                  <a:pt x="0" y="484780"/>
                </a:lnTo>
                <a:lnTo>
                  <a:pt x="9849" y="387080"/>
                </a:lnTo>
                <a:cubicBezTo>
                  <a:pt x="55053" y="166174"/>
                  <a:pt x="250510" y="0"/>
                  <a:pt x="484780" y="0"/>
                </a:cubicBezTo>
                <a:close/>
              </a:path>
            </a:pathLst>
          </a:cu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txBody>
          <a:bodyPr wrap="square" lIns="972868" tIns="0" rIns="0" bIns="0" rtlCol="0" anchor="ctr" anchorCtr="0">
            <a:noAutofit/>
          </a:bodyPr>
          <a:lstStyle/>
          <a:p>
            <a:r>
              <a:rPr lang="en-US" altLang="zh-CN" sz="1400" smtClean="0">
                <a:solidFill>
                  <a:schemeClr val="tx1">
                    <a:lumMod val="75000"/>
                    <a:lumOff val="25000"/>
                  </a:schemeClr>
                </a:solidFill>
                <a:latin typeface="Myriad Pro" panose="020B0503030403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Demonstration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Myriad Pro" panose="020B0503030403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9" name="MH_Other_1"/>
          <p:cNvSpPr txBox="1"/>
          <p:nvPr>
            <p:custDataLst>
              <p:tags r:id="rId6"/>
            </p:custDataLst>
          </p:nvPr>
        </p:nvSpPr>
        <p:spPr>
          <a:xfrm flipH="1">
            <a:off x="3934068" y="2347397"/>
            <a:ext cx="601591" cy="437795"/>
          </a:xfrm>
          <a:prstGeom prst="rect">
            <a:avLst/>
          </a:prstGeom>
          <a:noFill/>
          <a:effectLst/>
        </p:spPr>
        <p:txBody>
          <a:bodyPr wrap="square" lIns="0" tIns="0" rIns="0" bIns="0" rtlCol="0" anchor="t" anchorCtr="0">
            <a:spAutoFit/>
          </a:bodyPr>
          <a:lstStyle>
            <a:defPPr>
              <a:defRPr lang="en-US"/>
            </a:defPPr>
            <a:lvl1pPr lvl="0">
              <a:lnSpc>
                <a:spcPct val="80000"/>
              </a:lnSpc>
              <a:defRPr sz="4400" b="1" kern="0">
                <a:ln w="18415" cmpd="sng">
                  <a:noFill/>
                  <a:prstDash val="solid"/>
                </a:ln>
                <a:solidFill>
                  <a:srgbClr val="FFC000"/>
                </a:solidFill>
                <a:latin typeface="Agency FB" pitchFamily="34" charset="0"/>
                <a:ea typeface="微软雅黑" pitchFamily="34" charset="-122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lang="en-US" altLang="zh-CN" sz="2800" dirty="0">
                <a:solidFill>
                  <a:srgbClr val="FFFFFF"/>
                </a:solidFill>
                <a:latin typeface="Arial" panose="020B0604020202020204" pitchFamily="34" charset="0"/>
                <a:cs typeface="Times New Roman" pitchFamily="18" charset="0"/>
                <a:sym typeface="Arial" panose="020B0604020202020204" pitchFamily="34" charset="0"/>
              </a:rPr>
              <a:t>03</a:t>
            </a:r>
            <a:endParaRPr lang="zh-CN" altLang="en-US" sz="2800" dirty="0">
              <a:solidFill>
                <a:srgbClr val="FFFFFF"/>
              </a:solidFill>
              <a:latin typeface="Arial" panose="020B0604020202020204" pitchFamily="34" charset="0"/>
              <a:cs typeface="Times New Roman" pitchFamily="18" charset="0"/>
              <a:sym typeface="Arial" panose="020B0604020202020204" pitchFamily="34" charset="0"/>
            </a:endParaRPr>
          </a:p>
        </p:txBody>
      </p:sp>
      <p:sp>
        <p:nvSpPr>
          <p:cNvPr id="30" name="MH_SubTitle_2"/>
          <p:cNvSpPr/>
          <p:nvPr>
            <p:custDataLst>
              <p:tags r:id="rId7"/>
            </p:custDataLst>
          </p:nvPr>
        </p:nvSpPr>
        <p:spPr>
          <a:xfrm flipH="1">
            <a:off x="2419280" y="3019573"/>
            <a:ext cx="2853078" cy="527273"/>
          </a:xfrm>
          <a:custGeom>
            <a:avLst/>
            <a:gdLst>
              <a:gd name="connsiteX0" fmla="*/ 0 w 4508453"/>
              <a:gd name="connsiteY0" fmla="*/ 484779 h 969560"/>
              <a:gd name="connsiteX1" fmla="*/ 0 w 4508453"/>
              <a:gd name="connsiteY1" fmla="*/ 484780 h 969560"/>
              <a:gd name="connsiteX2" fmla="*/ 0 w 4508453"/>
              <a:gd name="connsiteY2" fmla="*/ 484780 h 969560"/>
              <a:gd name="connsiteX3" fmla="*/ 3969983 w 4508453"/>
              <a:gd name="connsiteY3" fmla="*/ 88141 h 969560"/>
              <a:gd name="connsiteX4" fmla="*/ 4411497 w 4508453"/>
              <a:gd name="connsiteY4" fmla="*/ 489518 h 969560"/>
              <a:gd name="connsiteX5" fmla="*/ 4411496 w 4508453"/>
              <a:gd name="connsiteY5" fmla="*/ 489518 h 969560"/>
              <a:gd name="connsiteX6" fmla="*/ 3969982 w 4508453"/>
              <a:gd name="connsiteY6" fmla="*/ 890894 h 969560"/>
              <a:gd name="connsiteX7" fmla="*/ 1260428 w 4508453"/>
              <a:gd name="connsiteY7" fmla="*/ 890894 h 969560"/>
              <a:gd name="connsiteX8" fmla="*/ 1260428 w 4508453"/>
              <a:gd name="connsiteY8" fmla="*/ 88141 h 969560"/>
              <a:gd name="connsiteX9" fmla="*/ 4023673 w 4508453"/>
              <a:gd name="connsiteY9" fmla="*/ 0 h 969560"/>
              <a:gd name="connsiteX10" fmla="*/ 484780 w 4508453"/>
              <a:gd name="connsiteY10" fmla="*/ 0 h 969560"/>
              <a:gd name="connsiteX11" fmla="*/ 9849 w 4508453"/>
              <a:gd name="connsiteY11" fmla="*/ 387080 h 969560"/>
              <a:gd name="connsiteX12" fmla="*/ 0 w 4508453"/>
              <a:gd name="connsiteY12" fmla="*/ 484780 h 969560"/>
              <a:gd name="connsiteX13" fmla="*/ 9849 w 4508453"/>
              <a:gd name="connsiteY13" fmla="*/ 582479 h 969560"/>
              <a:gd name="connsiteX14" fmla="*/ 484780 w 4508453"/>
              <a:gd name="connsiteY14" fmla="*/ 969559 h 969560"/>
              <a:gd name="connsiteX15" fmla="*/ 4023672 w 4508453"/>
              <a:gd name="connsiteY15" fmla="*/ 969560 h 969560"/>
              <a:gd name="connsiteX16" fmla="*/ 4508452 w 4508453"/>
              <a:gd name="connsiteY16" fmla="*/ 484780 h 969560"/>
              <a:gd name="connsiteX17" fmla="*/ 4508453 w 4508453"/>
              <a:gd name="connsiteY17" fmla="*/ 484780 h 969560"/>
              <a:gd name="connsiteX18" fmla="*/ 4023673 w 4508453"/>
              <a:gd name="connsiteY18" fmla="*/ 0 h 969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508453" h="969560">
                <a:moveTo>
                  <a:pt x="0" y="484779"/>
                </a:moveTo>
                <a:lnTo>
                  <a:pt x="0" y="484780"/>
                </a:lnTo>
                <a:lnTo>
                  <a:pt x="0" y="484780"/>
                </a:lnTo>
                <a:close/>
                <a:moveTo>
                  <a:pt x="3969983" y="88141"/>
                </a:moveTo>
                <a:cubicBezTo>
                  <a:pt x="4213825" y="88141"/>
                  <a:pt x="4411497" y="267843"/>
                  <a:pt x="4411497" y="489518"/>
                </a:cubicBezTo>
                <a:lnTo>
                  <a:pt x="4411496" y="489518"/>
                </a:lnTo>
                <a:cubicBezTo>
                  <a:pt x="4411496" y="711192"/>
                  <a:pt x="4213824" y="890894"/>
                  <a:pt x="3969982" y="890894"/>
                </a:cubicBezTo>
                <a:lnTo>
                  <a:pt x="1260428" y="890894"/>
                </a:lnTo>
                <a:lnTo>
                  <a:pt x="1260428" y="88141"/>
                </a:lnTo>
                <a:close/>
                <a:moveTo>
                  <a:pt x="4023673" y="0"/>
                </a:moveTo>
                <a:lnTo>
                  <a:pt x="484780" y="0"/>
                </a:lnTo>
                <a:cubicBezTo>
                  <a:pt x="250510" y="0"/>
                  <a:pt x="55053" y="166174"/>
                  <a:pt x="9849" y="387080"/>
                </a:cubicBezTo>
                <a:lnTo>
                  <a:pt x="0" y="484780"/>
                </a:lnTo>
                <a:lnTo>
                  <a:pt x="9849" y="582479"/>
                </a:lnTo>
                <a:cubicBezTo>
                  <a:pt x="55053" y="803386"/>
                  <a:pt x="250510" y="969559"/>
                  <a:pt x="484780" y="969559"/>
                </a:cubicBezTo>
                <a:lnTo>
                  <a:pt x="4023672" y="969560"/>
                </a:lnTo>
                <a:cubicBezTo>
                  <a:pt x="4291409" y="969560"/>
                  <a:pt x="4508452" y="752517"/>
                  <a:pt x="4508452" y="484780"/>
                </a:cubicBezTo>
                <a:lnTo>
                  <a:pt x="4508453" y="484780"/>
                </a:lnTo>
                <a:cubicBezTo>
                  <a:pt x="4508453" y="217043"/>
                  <a:pt x="4291410" y="0"/>
                  <a:pt x="4023673" y="0"/>
                </a:cubicBezTo>
                <a:close/>
              </a:path>
            </a:pathLst>
          </a:custGeom>
          <a:solidFill>
            <a:schemeClr val="accent4"/>
          </a:solidFill>
          <a:ln w="25400" cap="flat" cmpd="sng" algn="ctr">
            <a:noFill/>
            <a:prstDash val="solid"/>
          </a:ln>
          <a:effectLst/>
        </p:spPr>
        <p:txBody>
          <a:bodyPr wrap="square" lIns="230416" tIns="0" rIns="0" bIns="0" rtlCol="0" anchor="ctr">
            <a:noAutofit/>
          </a:bodyPr>
          <a:lstStyle/>
          <a:p>
            <a:pPr lvl="0"/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yriad Pro" panose="020B0503030403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Problem &amp; Solutions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Myriad Pro" panose="020B0503030403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1" name="MH_Other_2"/>
          <p:cNvSpPr txBox="1"/>
          <p:nvPr>
            <p:custDataLst>
              <p:tags r:id="rId8"/>
            </p:custDataLst>
          </p:nvPr>
        </p:nvSpPr>
        <p:spPr>
          <a:xfrm flipH="1">
            <a:off x="4535660" y="3053662"/>
            <a:ext cx="601591" cy="437795"/>
          </a:xfrm>
          <a:prstGeom prst="rect">
            <a:avLst/>
          </a:prstGeom>
          <a:noFill/>
          <a:effectLst/>
        </p:spPr>
        <p:txBody>
          <a:bodyPr wrap="square" lIns="0" tIns="0" rIns="0" bIns="0" rtlCol="0" anchor="t" anchorCtr="0">
            <a:spAutoFit/>
          </a:bodyPr>
          <a:lstStyle>
            <a:defPPr>
              <a:defRPr lang="en-US"/>
            </a:defPPr>
            <a:lvl1pPr lvl="0">
              <a:lnSpc>
                <a:spcPct val="80000"/>
              </a:lnSpc>
              <a:defRPr sz="4400" b="1" kern="0">
                <a:ln w="18415" cmpd="sng">
                  <a:noFill/>
                  <a:prstDash val="solid"/>
                </a:ln>
                <a:solidFill>
                  <a:srgbClr val="FFC000"/>
                </a:solidFill>
                <a:latin typeface="Agency FB" pitchFamily="34" charset="0"/>
                <a:ea typeface="微软雅黑" pitchFamily="34" charset="-122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lang="en-US" altLang="zh-CN" sz="2800" dirty="0">
                <a:solidFill>
                  <a:srgbClr val="FFFFFF"/>
                </a:solidFill>
                <a:latin typeface="Arial" panose="020B0604020202020204" pitchFamily="34" charset="0"/>
                <a:cs typeface="Times New Roman" pitchFamily="18" charset="0"/>
                <a:sym typeface="Arial" panose="020B0604020202020204" pitchFamily="34" charset="0"/>
              </a:rPr>
              <a:t>04</a:t>
            </a:r>
            <a:endParaRPr lang="zh-CN" altLang="en-US" sz="2800" dirty="0">
              <a:solidFill>
                <a:srgbClr val="FFFFFF"/>
              </a:solidFill>
              <a:latin typeface="Arial" panose="020B0604020202020204" pitchFamily="34" charset="0"/>
              <a:cs typeface="Times New Roman" pitchFamily="18" charset="0"/>
              <a:sym typeface="Arial" panose="020B0604020202020204" pitchFamily="34" charset="0"/>
            </a:endParaRPr>
          </a:p>
        </p:txBody>
      </p:sp>
      <p:sp>
        <p:nvSpPr>
          <p:cNvPr id="32" name="MH_Others_1"/>
          <p:cNvSpPr txBox="1"/>
          <p:nvPr>
            <p:custDataLst>
              <p:tags r:id="rId9"/>
            </p:custDataLst>
          </p:nvPr>
        </p:nvSpPr>
        <p:spPr>
          <a:xfrm>
            <a:off x="738910" y="936334"/>
            <a:ext cx="1680370" cy="47705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US" altLang="zh-CN" sz="31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Goudy Old Style" panose="02020502050305020303" pitchFamily="18" charset="0"/>
                <a:ea typeface="微软雅黑" panose="020B0503020204020204" pitchFamily="34" charset="-122"/>
                <a:sym typeface="Arial" panose="020B0604020202020204" pitchFamily="34" charset="0"/>
              </a:rPr>
              <a:t>Outline</a:t>
            </a:r>
            <a:endParaRPr lang="zh-CN" altLang="en-US" sz="3100" b="1" dirty="0">
              <a:solidFill>
                <a:schemeClr val="tx1">
                  <a:lumMod val="75000"/>
                  <a:lumOff val="25000"/>
                </a:schemeClr>
              </a:solidFill>
              <a:latin typeface="Goudy Old Style" panose="02020502050305020303" pitchFamily="18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" name="MH_SubTitle_1"/>
          <p:cNvSpPr/>
          <p:nvPr>
            <p:custDataLst>
              <p:tags r:id="rId10"/>
            </p:custDataLst>
          </p:nvPr>
        </p:nvSpPr>
        <p:spPr>
          <a:xfrm>
            <a:off x="3780706" y="3724672"/>
            <a:ext cx="2854167" cy="528090"/>
          </a:xfrm>
          <a:custGeom>
            <a:avLst/>
            <a:gdLst>
              <a:gd name="connsiteX0" fmla="*/ 0 w 4508453"/>
              <a:gd name="connsiteY0" fmla="*/ 484779 h 969560"/>
              <a:gd name="connsiteX1" fmla="*/ 0 w 4508453"/>
              <a:gd name="connsiteY1" fmla="*/ 484780 h 969560"/>
              <a:gd name="connsiteX2" fmla="*/ 0 w 4508453"/>
              <a:gd name="connsiteY2" fmla="*/ 484780 h 969560"/>
              <a:gd name="connsiteX3" fmla="*/ 1260428 w 4508453"/>
              <a:gd name="connsiteY3" fmla="*/ 88141 h 969560"/>
              <a:gd name="connsiteX4" fmla="*/ 1260428 w 4508453"/>
              <a:gd name="connsiteY4" fmla="*/ 890894 h 969560"/>
              <a:gd name="connsiteX5" fmla="*/ 3969982 w 4508453"/>
              <a:gd name="connsiteY5" fmla="*/ 890894 h 969560"/>
              <a:gd name="connsiteX6" fmla="*/ 4411496 w 4508453"/>
              <a:gd name="connsiteY6" fmla="*/ 489518 h 969560"/>
              <a:gd name="connsiteX7" fmla="*/ 4411497 w 4508453"/>
              <a:gd name="connsiteY7" fmla="*/ 489518 h 969560"/>
              <a:gd name="connsiteX8" fmla="*/ 3969983 w 4508453"/>
              <a:gd name="connsiteY8" fmla="*/ 88141 h 969560"/>
              <a:gd name="connsiteX9" fmla="*/ 484780 w 4508453"/>
              <a:gd name="connsiteY9" fmla="*/ 0 h 969560"/>
              <a:gd name="connsiteX10" fmla="*/ 4023673 w 4508453"/>
              <a:gd name="connsiteY10" fmla="*/ 0 h 969560"/>
              <a:gd name="connsiteX11" fmla="*/ 4508453 w 4508453"/>
              <a:gd name="connsiteY11" fmla="*/ 484780 h 969560"/>
              <a:gd name="connsiteX12" fmla="*/ 4508452 w 4508453"/>
              <a:gd name="connsiteY12" fmla="*/ 484780 h 969560"/>
              <a:gd name="connsiteX13" fmla="*/ 4023672 w 4508453"/>
              <a:gd name="connsiteY13" fmla="*/ 969560 h 969560"/>
              <a:gd name="connsiteX14" fmla="*/ 484780 w 4508453"/>
              <a:gd name="connsiteY14" fmla="*/ 969559 h 969560"/>
              <a:gd name="connsiteX15" fmla="*/ 9849 w 4508453"/>
              <a:gd name="connsiteY15" fmla="*/ 582479 h 969560"/>
              <a:gd name="connsiteX16" fmla="*/ 0 w 4508453"/>
              <a:gd name="connsiteY16" fmla="*/ 484780 h 969560"/>
              <a:gd name="connsiteX17" fmla="*/ 9849 w 4508453"/>
              <a:gd name="connsiteY17" fmla="*/ 387080 h 969560"/>
              <a:gd name="connsiteX18" fmla="*/ 484780 w 4508453"/>
              <a:gd name="connsiteY18" fmla="*/ 0 h 969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508453" h="969560">
                <a:moveTo>
                  <a:pt x="0" y="484779"/>
                </a:moveTo>
                <a:lnTo>
                  <a:pt x="0" y="484780"/>
                </a:lnTo>
                <a:lnTo>
                  <a:pt x="0" y="484780"/>
                </a:lnTo>
                <a:close/>
                <a:moveTo>
                  <a:pt x="1260428" y="88141"/>
                </a:moveTo>
                <a:lnTo>
                  <a:pt x="1260428" y="890894"/>
                </a:lnTo>
                <a:lnTo>
                  <a:pt x="3969982" y="890894"/>
                </a:lnTo>
                <a:cubicBezTo>
                  <a:pt x="4213824" y="890894"/>
                  <a:pt x="4411496" y="711192"/>
                  <a:pt x="4411496" y="489518"/>
                </a:cubicBezTo>
                <a:lnTo>
                  <a:pt x="4411497" y="489518"/>
                </a:lnTo>
                <a:cubicBezTo>
                  <a:pt x="4411497" y="267843"/>
                  <a:pt x="4213825" y="88141"/>
                  <a:pt x="3969983" y="88141"/>
                </a:cubicBezTo>
                <a:close/>
                <a:moveTo>
                  <a:pt x="484780" y="0"/>
                </a:moveTo>
                <a:lnTo>
                  <a:pt x="4023673" y="0"/>
                </a:lnTo>
                <a:cubicBezTo>
                  <a:pt x="4291410" y="0"/>
                  <a:pt x="4508453" y="217043"/>
                  <a:pt x="4508453" y="484780"/>
                </a:cubicBezTo>
                <a:lnTo>
                  <a:pt x="4508452" y="484780"/>
                </a:lnTo>
                <a:cubicBezTo>
                  <a:pt x="4508452" y="752517"/>
                  <a:pt x="4291409" y="969560"/>
                  <a:pt x="4023672" y="969560"/>
                </a:cubicBezTo>
                <a:lnTo>
                  <a:pt x="484780" y="969559"/>
                </a:lnTo>
                <a:cubicBezTo>
                  <a:pt x="250510" y="969559"/>
                  <a:pt x="55053" y="803386"/>
                  <a:pt x="9849" y="582479"/>
                </a:cubicBezTo>
                <a:lnTo>
                  <a:pt x="0" y="484780"/>
                </a:lnTo>
                <a:lnTo>
                  <a:pt x="9849" y="387080"/>
                </a:lnTo>
                <a:cubicBezTo>
                  <a:pt x="55053" y="166174"/>
                  <a:pt x="250510" y="0"/>
                  <a:pt x="484780" y="0"/>
                </a:cubicBezTo>
                <a:close/>
              </a:path>
            </a:pathLst>
          </a:cu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txBody>
          <a:bodyPr wrap="square" lIns="972868" tIns="0" rIns="0" bIns="0" rtlCol="0" anchor="ctr" anchorCtr="0">
            <a:noAutofit/>
          </a:bodyPr>
          <a:lstStyle/>
          <a:p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yriad Pro" panose="020B0503030403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Next 2 Weeks Plan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Myriad Pro" panose="020B0503030403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8" name="MH_Other_1"/>
          <p:cNvSpPr txBox="1"/>
          <p:nvPr>
            <p:custDataLst>
              <p:tags r:id="rId11"/>
            </p:custDataLst>
          </p:nvPr>
        </p:nvSpPr>
        <p:spPr>
          <a:xfrm flipH="1">
            <a:off x="3934068" y="3759170"/>
            <a:ext cx="601591" cy="437795"/>
          </a:xfrm>
          <a:prstGeom prst="rect">
            <a:avLst/>
          </a:prstGeom>
          <a:noFill/>
          <a:effectLst/>
        </p:spPr>
        <p:txBody>
          <a:bodyPr wrap="square" lIns="0" tIns="0" rIns="0" bIns="0" rtlCol="0" anchor="t" anchorCtr="0">
            <a:spAutoFit/>
          </a:bodyPr>
          <a:lstStyle>
            <a:defPPr>
              <a:defRPr lang="en-US"/>
            </a:defPPr>
            <a:lvl1pPr lvl="0">
              <a:lnSpc>
                <a:spcPct val="80000"/>
              </a:lnSpc>
              <a:defRPr sz="4400" b="1" kern="0">
                <a:ln w="18415" cmpd="sng">
                  <a:noFill/>
                  <a:prstDash val="solid"/>
                </a:ln>
                <a:solidFill>
                  <a:srgbClr val="FFC000"/>
                </a:solidFill>
                <a:latin typeface="Agency FB" pitchFamily="34" charset="0"/>
                <a:ea typeface="微软雅黑" pitchFamily="34" charset="-122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lang="en-US" altLang="zh-CN" sz="2800" smtClean="0">
                <a:solidFill>
                  <a:srgbClr val="FFFFFF"/>
                </a:solidFill>
                <a:latin typeface="Arial" panose="020B0604020202020204" pitchFamily="34" charset="0"/>
                <a:cs typeface="Times New Roman" pitchFamily="18" charset="0"/>
                <a:sym typeface="Arial" panose="020B0604020202020204" pitchFamily="34" charset="0"/>
              </a:rPr>
              <a:t>05</a:t>
            </a:r>
            <a:endParaRPr lang="zh-CN" altLang="en-US" sz="2800" dirty="0">
              <a:solidFill>
                <a:srgbClr val="FFFFFF"/>
              </a:solidFill>
              <a:latin typeface="Arial" panose="020B0604020202020204" pitchFamily="34" charset="0"/>
              <a:cs typeface="Times New Roman" pitchFamily="18" charset="0"/>
              <a:sym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303216" y="457337"/>
            <a:ext cx="6694024" cy="2160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661295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Administrator\Desktop\新建文件夹 (3)\17577f82066f5c6副本.jpg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1588" y="0"/>
            <a:ext cx="9144000" cy="5148262"/>
          </a:xfrm>
          <a:prstGeom prst="rect">
            <a:avLst/>
          </a:prstGeom>
          <a:noFill/>
        </p:spPr>
      </p:pic>
      <p:sp>
        <p:nvSpPr>
          <p:cNvPr id="22" name="矩形 21"/>
          <p:cNvSpPr/>
          <p:nvPr/>
        </p:nvSpPr>
        <p:spPr>
          <a:xfrm>
            <a:off x="396330" y="412304"/>
            <a:ext cx="8280920" cy="43204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MH_Other_1"/>
          <p:cNvSpPr txBox="1"/>
          <p:nvPr>
            <p:custDataLst>
              <p:tags r:id="rId1"/>
            </p:custDataLst>
          </p:nvPr>
        </p:nvSpPr>
        <p:spPr>
          <a:xfrm flipH="1">
            <a:off x="3934068" y="975593"/>
            <a:ext cx="601591" cy="437795"/>
          </a:xfrm>
          <a:prstGeom prst="rect">
            <a:avLst/>
          </a:prstGeom>
          <a:noFill/>
          <a:effectLst/>
        </p:spPr>
        <p:txBody>
          <a:bodyPr wrap="square" lIns="0" tIns="0" rIns="0" bIns="0" rtlCol="0" anchor="t" anchorCtr="0">
            <a:spAutoFit/>
          </a:bodyPr>
          <a:lstStyle>
            <a:defPPr>
              <a:defRPr lang="en-US"/>
            </a:defPPr>
            <a:lvl1pPr lvl="0">
              <a:lnSpc>
                <a:spcPct val="80000"/>
              </a:lnSpc>
              <a:defRPr sz="4400" b="1" kern="0">
                <a:ln w="18415" cmpd="sng">
                  <a:noFill/>
                  <a:prstDash val="solid"/>
                </a:ln>
                <a:solidFill>
                  <a:srgbClr val="FFC000"/>
                </a:solidFill>
                <a:latin typeface="Agency FB" pitchFamily="34" charset="0"/>
                <a:ea typeface="微软雅黑" pitchFamily="34" charset="-122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lang="en-US" altLang="zh-CN" sz="2800" dirty="0">
                <a:solidFill>
                  <a:srgbClr val="FFFFFF"/>
                </a:solidFill>
                <a:latin typeface="Arial" panose="020B0604020202020204" pitchFamily="34" charset="0"/>
                <a:cs typeface="Times New Roman" pitchFamily="18" charset="0"/>
                <a:sym typeface="Arial" panose="020B0604020202020204" pitchFamily="34" charset="0"/>
              </a:rPr>
              <a:t>01</a:t>
            </a:r>
            <a:endParaRPr lang="zh-CN" altLang="en-US" sz="2800" dirty="0">
              <a:solidFill>
                <a:srgbClr val="FFFFFF"/>
              </a:solidFill>
              <a:latin typeface="Arial" panose="020B0604020202020204" pitchFamily="34" charset="0"/>
              <a:cs typeface="Times New Roman" pitchFamily="18" charset="0"/>
              <a:sym typeface="Arial" panose="020B0604020202020204" pitchFamily="34" charset="0"/>
            </a:endParaRPr>
          </a:p>
        </p:txBody>
      </p:sp>
      <p:sp>
        <p:nvSpPr>
          <p:cNvPr id="27" name="MH_Other_2"/>
          <p:cNvSpPr txBox="1"/>
          <p:nvPr>
            <p:custDataLst>
              <p:tags r:id="rId2"/>
            </p:custDataLst>
          </p:nvPr>
        </p:nvSpPr>
        <p:spPr>
          <a:xfrm flipH="1">
            <a:off x="4535660" y="1681859"/>
            <a:ext cx="601591" cy="437795"/>
          </a:xfrm>
          <a:prstGeom prst="rect">
            <a:avLst/>
          </a:prstGeom>
          <a:noFill/>
          <a:effectLst/>
        </p:spPr>
        <p:txBody>
          <a:bodyPr wrap="square" lIns="0" tIns="0" rIns="0" bIns="0" rtlCol="0" anchor="t" anchorCtr="0">
            <a:spAutoFit/>
          </a:bodyPr>
          <a:lstStyle>
            <a:defPPr>
              <a:defRPr lang="en-US"/>
            </a:defPPr>
            <a:lvl1pPr lvl="0">
              <a:lnSpc>
                <a:spcPct val="80000"/>
              </a:lnSpc>
              <a:defRPr sz="4400" b="1" kern="0">
                <a:ln w="18415" cmpd="sng">
                  <a:noFill/>
                  <a:prstDash val="solid"/>
                </a:ln>
                <a:solidFill>
                  <a:srgbClr val="FFC000"/>
                </a:solidFill>
                <a:latin typeface="Agency FB" pitchFamily="34" charset="0"/>
                <a:ea typeface="微软雅黑" pitchFamily="34" charset="-122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lang="en-US" altLang="zh-CN" sz="2800" dirty="0">
                <a:solidFill>
                  <a:srgbClr val="FFFFFF"/>
                </a:solidFill>
                <a:latin typeface="Arial" panose="020B0604020202020204" pitchFamily="34" charset="0"/>
                <a:cs typeface="Times New Roman" pitchFamily="18" charset="0"/>
                <a:sym typeface="Arial" panose="020B0604020202020204" pitchFamily="34" charset="0"/>
              </a:rPr>
              <a:t>02</a:t>
            </a:r>
            <a:endParaRPr lang="zh-CN" altLang="en-US" sz="2800" dirty="0">
              <a:solidFill>
                <a:srgbClr val="FFFFFF"/>
              </a:solidFill>
              <a:latin typeface="Arial" panose="020B0604020202020204" pitchFamily="34" charset="0"/>
              <a:cs typeface="Times New Roman" pitchFamily="18" charset="0"/>
              <a:sym typeface="Arial" panose="020B0604020202020204" pitchFamily="34" charset="0"/>
            </a:endParaRPr>
          </a:p>
        </p:txBody>
      </p:sp>
      <p:sp>
        <p:nvSpPr>
          <p:cNvPr id="29" name="MH_Other_1"/>
          <p:cNvSpPr txBox="1"/>
          <p:nvPr>
            <p:custDataLst>
              <p:tags r:id="rId3"/>
            </p:custDataLst>
          </p:nvPr>
        </p:nvSpPr>
        <p:spPr>
          <a:xfrm flipH="1">
            <a:off x="3934068" y="2347397"/>
            <a:ext cx="601591" cy="437795"/>
          </a:xfrm>
          <a:prstGeom prst="rect">
            <a:avLst/>
          </a:prstGeom>
          <a:noFill/>
          <a:effectLst/>
        </p:spPr>
        <p:txBody>
          <a:bodyPr wrap="square" lIns="0" tIns="0" rIns="0" bIns="0" rtlCol="0" anchor="t" anchorCtr="0">
            <a:spAutoFit/>
          </a:bodyPr>
          <a:lstStyle>
            <a:defPPr>
              <a:defRPr lang="en-US"/>
            </a:defPPr>
            <a:lvl1pPr lvl="0">
              <a:lnSpc>
                <a:spcPct val="80000"/>
              </a:lnSpc>
              <a:defRPr sz="4400" b="1" kern="0">
                <a:ln w="18415" cmpd="sng">
                  <a:noFill/>
                  <a:prstDash val="solid"/>
                </a:ln>
                <a:solidFill>
                  <a:srgbClr val="FFC000"/>
                </a:solidFill>
                <a:latin typeface="Agency FB" pitchFamily="34" charset="0"/>
                <a:ea typeface="微软雅黑" pitchFamily="34" charset="-122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lang="en-US" altLang="zh-CN" sz="2800" dirty="0">
                <a:solidFill>
                  <a:srgbClr val="FFFFFF"/>
                </a:solidFill>
                <a:latin typeface="Arial" panose="020B0604020202020204" pitchFamily="34" charset="0"/>
                <a:cs typeface="Times New Roman" pitchFamily="18" charset="0"/>
                <a:sym typeface="Arial" panose="020B0604020202020204" pitchFamily="34" charset="0"/>
              </a:rPr>
              <a:t>03</a:t>
            </a:r>
            <a:endParaRPr lang="zh-CN" altLang="en-US" sz="2800" dirty="0">
              <a:solidFill>
                <a:srgbClr val="FFFFFF"/>
              </a:solidFill>
              <a:latin typeface="Arial" panose="020B0604020202020204" pitchFamily="34" charset="0"/>
              <a:cs typeface="Times New Roman" pitchFamily="18" charset="0"/>
              <a:sym typeface="Arial" panose="020B0604020202020204" pitchFamily="34" charset="0"/>
            </a:endParaRPr>
          </a:p>
        </p:txBody>
      </p:sp>
      <p:sp>
        <p:nvSpPr>
          <p:cNvPr id="31" name="MH_Other_2"/>
          <p:cNvSpPr txBox="1"/>
          <p:nvPr>
            <p:custDataLst>
              <p:tags r:id="rId4"/>
            </p:custDataLst>
          </p:nvPr>
        </p:nvSpPr>
        <p:spPr>
          <a:xfrm flipH="1">
            <a:off x="4535660" y="3053662"/>
            <a:ext cx="601591" cy="437795"/>
          </a:xfrm>
          <a:prstGeom prst="rect">
            <a:avLst/>
          </a:prstGeom>
          <a:noFill/>
          <a:effectLst/>
        </p:spPr>
        <p:txBody>
          <a:bodyPr wrap="square" lIns="0" tIns="0" rIns="0" bIns="0" rtlCol="0" anchor="t" anchorCtr="0">
            <a:spAutoFit/>
          </a:bodyPr>
          <a:lstStyle>
            <a:defPPr>
              <a:defRPr lang="en-US"/>
            </a:defPPr>
            <a:lvl1pPr lvl="0">
              <a:lnSpc>
                <a:spcPct val="80000"/>
              </a:lnSpc>
              <a:defRPr sz="4400" b="1" kern="0">
                <a:ln w="18415" cmpd="sng">
                  <a:noFill/>
                  <a:prstDash val="solid"/>
                </a:ln>
                <a:solidFill>
                  <a:srgbClr val="FFC000"/>
                </a:solidFill>
                <a:latin typeface="Agency FB" pitchFamily="34" charset="0"/>
                <a:ea typeface="微软雅黑" pitchFamily="34" charset="-122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lang="en-US" altLang="zh-CN" sz="2800" dirty="0">
                <a:solidFill>
                  <a:srgbClr val="FFFFFF"/>
                </a:solidFill>
                <a:latin typeface="Arial" panose="020B0604020202020204" pitchFamily="34" charset="0"/>
                <a:cs typeface="Times New Roman" pitchFamily="18" charset="0"/>
                <a:sym typeface="Arial" panose="020B0604020202020204" pitchFamily="34" charset="0"/>
              </a:rPr>
              <a:t>04</a:t>
            </a:r>
            <a:endParaRPr lang="zh-CN" altLang="en-US" sz="2800" dirty="0">
              <a:solidFill>
                <a:srgbClr val="FFFFFF"/>
              </a:solidFill>
              <a:latin typeface="Arial" panose="020B0604020202020204" pitchFamily="34" charset="0"/>
              <a:cs typeface="Times New Roman" pitchFamily="18" charset="0"/>
              <a:sym typeface="Arial" panose="020B0604020202020204" pitchFamily="34" charset="0"/>
            </a:endParaRPr>
          </a:p>
        </p:txBody>
      </p:sp>
      <p:sp>
        <p:nvSpPr>
          <p:cNvPr id="32" name="MH_Others_1"/>
          <p:cNvSpPr txBox="1"/>
          <p:nvPr>
            <p:custDataLst>
              <p:tags r:id="rId5"/>
            </p:custDataLst>
          </p:nvPr>
        </p:nvSpPr>
        <p:spPr>
          <a:xfrm>
            <a:off x="1021063" y="613769"/>
            <a:ext cx="7258330" cy="381642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en-US" altLang="zh-CN" sz="3100" b="1" dirty="0">
              <a:solidFill>
                <a:schemeClr val="tx1">
                  <a:lumMod val="75000"/>
                  <a:lumOff val="25000"/>
                </a:schemeClr>
              </a:solidFill>
              <a:latin typeface="Goudy Old Style" panose="02020502050305020303" pitchFamily="18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algn="ctr"/>
            <a:endParaRPr lang="en-US" altLang="zh-CN" sz="3100" b="1" dirty="0">
              <a:solidFill>
                <a:schemeClr val="tx1">
                  <a:lumMod val="75000"/>
                  <a:lumOff val="25000"/>
                </a:schemeClr>
              </a:solidFill>
              <a:latin typeface="Goudy Old Style" panose="02020502050305020303" pitchFamily="18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algn="ctr"/>
            <a:endParaRPr lang="en-US" altLang="zh-CN" sz="3100" b="1" dirty="0">
              <a:solidFill>
                <a:schemeClr val="tx1">
                  <a:lumMod val="75000"/>
                  <a:lumOff val="25000"/>
                </a:schemeClr>
              </a:solidFill>
              <a:latin typeface="Goudy Old Style" panose="02020502050305020303" pitchFamily="18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algn="ctr"/>
            <a:r>
              <a:rPr lang="en-US" altLang="zh-CN" sz="3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oudy Old Style" panose="02020502050305020303" pitchFamily="18" charset="0"/>
                <a:ea typeface="微软雅黑" panose="020B0503020204020204" pitchFamily="34" charset="-122"/>
                <a:sym typeface="Arial" panose="020B0604020202020204" pitchFamily="34" charset="0"/>
              </a:rPr>
              <a:t>Pale words.</a:t>
            </a:r>
          </a:p>
          <a:p>
            <a:pPr algn="ctr"/>
            <a:r>
              <a:rPr lang="en-US" altLang="zh-CN" sz="3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oudy Old Style" panose="02020502050305020303" pitchFamily="18" charset="0"/>
                <a:ea typeface="微软雅黑" panose="020B0503020204020204" pitchFamily="34" charset="-122"/>
                <a:sym typeface="Arial" panose="020B0604020202020204" pitchFamily="34" charset="0"/>
              </a:rPr>
              <a:t> Let’s enjoy the music demo.</a:t>
            </a:r>
          </a:p>
          <a:p>
            <a:pPr algn="ctr"/>
            <a:endParaRPr lang="en-US" altLang="zh-CN" sz="3100" b="1" dirty="0">
              <a:solidFill>
                <a:schemeClr val="tx1">
                  <a:lumMod val="75000"/>
                  <a:lumOff val="25000"/>
                </a:schemeClr>
              </a:solidFill>
              <a:latin typeface="Goudy Old Style" panose="02020502050305020303" pitchFamily="18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algn="ctr"/>
            <a:endParaRPr lang="en-US" altLang="zh-CN" sz="3100" b="1" dirty="0">
              <a:solidFill>
                <a:schemeClr val="tx1">
                  <a:lumMod val="75000"/>
                  <a:lumOff val="25000"/>
                </a:schemeClr>
              </a:solidFill>
              <a:latin typeface="Goudy Old Style" panose="02020502050305020303" pitchFamily="18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algn="ctr"/>
            <a:endParaRPr lang="zh-CN" altLang="en-US" sz="3100" b="1" dirty="0">
              <a:solidFill>
                <a:schemeClr val="tx1">
                  <a:lumMod val="75000"/>
                  <a:lumOff val="25000"/>
                </a:schemeClr>
              </a:solidFill>
              <a:latin typeface="Goudy Old Style" panose="02020502050305020303" pitchFamily="18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8" name="MH_Other_1"/>
          <p:cNvSpPr txBox="1"/>
          <p:nvPr>
            <p:custDataLst>
              <p:tags r:id="rId6"/>
            </p:custDataLst>
          </p:nvPr>
        </p:nvSpPr>
        <p:spPr>
          <a:xfrm flipH="1">
            <a:off x="3934068" y="3759170"/>
            <a:ext cx="601591" cy="437795"/>
          </a:xfrm>
          <a:prstGeom prst="rect">
            <a:avLst/>
          </a:prstGeom>
          <a:noFill/>
          <a:effectLst/>
        </p:spPr>
        <p:txBody>
          <a:bodyPr wrap="square" lIns="0" tIns="0" rIns="0" bIns="0" rtlCol="0" anchor="t" anchorCtr="0">
            <a:spAutoFit/>
          </a:bodyPr>
          <a:lstStyle>
            <a:defPPr>
              <a:defRPr lang="en-US"/>
            </a:defPPr>
            <a:lvl1pPr lvl="0">
              <a:lnSpc>
                <a:spcPct val="80000"/>
              </a:lnSpc>
              <a:defRPr sz="4400" b="1" kern="0">
                <a:ln w="18415" cmpd="sng">
                  <a:noFill/>
                  <a:prstDash val="solid"/>
                </a:ln>
                <a:solidFill>
                  <a:srgbClr val="FFC000"/>
                </a:solidFill>
                <a:latin typeface="Agency FB" pitchFamily="34" charset="0"/>
                <a:ea typeface="微软雅黑" pitchFamily="34" charset="-122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lang="en-US" altLang="zh-CN" sz="2800" smtClean="0">
                <a:solidFill>
                  <a:srgbClr val="FFFFFF"/>
                </a:solidFill>
                <a:latin typeface="Arial" panose="020B0604020202020204" pitchFamily="34" charset="0"/>
                <a:cs typeface="Times New Roman" pitchFamily="18" charset="0"/>
                <a:sym typeface="Arial" panose="020B0604020202020204" pitchFamily="34" charset="0"/>
              </a:rPr>
              <a:t>05</a:t>
            </a:r>
            <a:endParaRPr lang="zh-CN" altLang="en-US" sz="2800" dirty="0">
              <a:solidFill>
                <a:srgbClr val="FFFFFF"/>
              </a:solidFill>
              <a:latin typeface="Arial" panose="020B0604020202020204" pitchFamily="34" charset="0"/>
              <a:cs typeface="Times New Roman" pitchFamily="18" charset="0"/>
              <a:sym typeface="Arial" panose="020B0604020202020204" pitchFamily="34" charset="0"/>
            </a:endParaRPr>
          </a:p>
        </p:txBody>
      </p:sp>
      <p:pic>
        <p:nvPicPr>
          <p:cNvPr id="3" name="2">
            <a:hlinkClick r:id="" action="ppaction://media"/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8256054" y="4317311"/>
            <a:ext cx="304800" cy="304800"/>
          </a:xfrm>
          <a:prstGeom prst="rect">
            <a:avLst/>
          </a:prstGeom>
          <a:ln w="25400">
            <a:solidFill>
              <a:schemeClr val="accent1"/>
            </a:solidFill>
          </a:ln>
        </p:spPr>
      </p:pic>
      <p:pic>
        <p:nvPicPr>
          <p:cNvPr id="4" name="3">
            <a:hlinkClick r:id="" action="ppaction://media"/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7844840" y="4317311"/>
            <a:ext cx="304800" cy="304800"/>
          </a:xfrm>
          <a:prstGeom prst="rect">
            <a:avLst/>
          </a:prstGeom>
          <a:ln w="25400">
            <a:solidFill>
              <a:schemeClr val="accent3">
                <a:lumMod val="50000"/>
              </a:schemeClr>
            </a:solidFill>
          </a:ln>
        </p:spPr>
      </p:pic>
      <p:sp>
        <p:nvSpPr>
          <p:cNvPr id="5" name="矩形 4"/>
          <p:cNvSpPr/>
          <p:nvPr/>
        </p:nvSpPr>
        <p:spPr>
          <a:xfrm>
            <a:off x="1303216" y="457337"/>
            <a:ext cx="6694024" cy="2160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1425206" y="445282"/>
            <a:ext cx="6694024" cy="2160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47848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25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925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Administrator\Desktop\新建文件夹 (3)\17577f82066f5c6副本.jpg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1588" y="0"/>
            <a:ext cx="9144000" cy="5148262"/>
          </a:xfrm>
          <a:prstGeom prst="rect">
            <a:avLst/>
          </a:prstGeom>
          <a:noFill/>
        </p:spPr>
      </p:pic>
      <p:sp>
        <p:nvSpPr>
          <p:cNvPr id="22" name="矩形 21"/>
          <p:cNvSpPr/>
          <p:nvPr/>
        </p:nvSpPr>
        <p:spPr>
          <a:xfrm>
            <a:off x="396330" y="412304"/>
            <a:ext cx="8280920" cy="43204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MH_Other_1"/>
          <p:cNvSpPr txBox="1"/>
          <p:nvPr>
            <p:custDataLst>
              <p:tags r:id="rId1"/>
            </p:custDataLst>
          </p:nvPr>
        </p:nvSpPr>
        <p:spPr>
          <a:xfrm flipH="1">
            <a:off x="3934068" y="975593"/>
            <a:ext cx="601591" cy="437795"/>
          </a:xfrm>
          <a:prstGeom prst="rect">
            <a:avLst/>
          </a:prstGeom>
          <a:noFill/>
          <a:effectLst/>
        </p:spPr>
        <p:txBody>
          <a:bodyPr wrap="square" lIns="0" tIns="0" rIns="0" bIns="0" rtlCol="0" anchor="t" anchorCtr="0">
            <a:spAutoFit/>
          </a:bodyPr>
          <a:lstStyle>
            <a:defPPr>
              <a:defRPr lang="en-US"/>
            </a:defPPr>
            <a:lvl1pPr lvl="0">
              <a:lnSpc>
                <a:spcPct val="80000"/>
              </a:lnSpc>
              <a:defRPr sz="4400" b="1" kern="0">
                <a:ln w="18415" cmpd="sng">
                  <a:noFill/>
                  <a:prstDash val="solid"/>
                </a:ln>
                <a:solidFill>
                  <a:srgbClr val="FFC000"/>
                </a:solidFill>
                <a:latin typeface="Agency FB" pitchFamily="34" charset="0"/>
                <a:ea typeface="微软雅黑" pitchFamily="34" charset="-122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lang="en-US" altLang="zh-CN" sz="2800" dirty="0">
                <a:solidFill>
                  <a:srgbClr val="FFFFFF"/>
                </a:solidFill>
                <a:latin typeface="Arial" panose="020B0604020202020204" pitchFamily="34" charset="0"/>
                <a:cs typeface="Times New Roman" pitchFamily="18" charset="0"/>
                <a:sym typeface="Arial" panose="020B0604020202020204" pitchFamily="34" charset="0"/>
              </a:rPr>
              <a:t>01</a:t>
            </a:r>
            <a:endParaRPr lang="zh-CN" altLang="en-US" sz="2800" dirty="0">
              <a:solidFill>
                <a:srgbClr val="FFFFFF"/>
              </a:solidFill>
              <a:latin typeface="Arial" panose="020B0604020202020204" pitchFamily="34" charset="0"/>
              <a:cs typeface="Times New Roman" pitchFamily="18" charset="0"/>
              <a:sym typeface="Arial" panose="020B0604020202020204" pitchFamily="34" charset="0"/>
            </a:endParaRPr>
          </a:p>
        </p:txBody>
      </p:sp>
      <p:sp>
        <p:nvSpPr>
          <p:cNvPr id="27" name="MH_Other_2"/>
          <p:cNvSpPr txBox="1"/>
          <p:nvPr>
            <p:custDataLst>
              <p:tags r:id="rId2"/>
            </p:custDataLst>
          </p:nvPr>
        </p:nvSpPr>
        <p:spPr>
          <a:xfrm flipH="1">
            <a:off x="4535660" y="1681859"/>
            <a:ext cx="601591" cy="437795"/>
          </a:xfrm>
          <a:prstGeom prst="rect">
            <a:avLst/>
          </a:prstGeom>
          <a:noFill/>
          <a:effectLst/>
        </p:spPr>
        <p:txBody>
          <a:bodyPr wrap="square" lIns="0" tIns="0" rIns="0" bIns="0" rtlCol="0" anchor="t" anchorCtr="0">
            <a:spAutoFit/>
          </a:bodyPr>
          <a:lstStyle>
            <a:defPPr>
              <a:defRPr lang="en-US"/>
            </a:defPPr>
            <a:lvl1pPr lvl="0">
              <a:lnSpc>
                <a:spcPct val="80000"/>
              </a:lnSpc>
              <a:defRPr sz="4400" b="1" kern="0">
                <a:ln w="18415" cmpd="sng">
                  <a:noFill/>
                  <a:prstDash val="solid"/>
                </a:ln>
                <a:solidFill>
                  <a:srgbClr val="FFC000"/>
                </a:solidFill>
                <a:latin typeface="Agency FB" pitchFamily="34" charset="0"/>
                <a:ea typeface="微软雅黑" pitchFamily="34" charset="-122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lang="en-US" altLang="zh-CN" sz="2800" dirty="0">
                <a:solidFill>
                  <a:srgbClr val="FFFFFF"/>
                </a:solidFill>
                <a:latin typeface="Arial" panose="020B0604020202020204" pitchFamily="34" charset="0"/>
                <a:cs typeface="Times New Roman" pitchFamily="18" charset="0"/>
                <a:sym typeface="Arial" panose="020B0604020202020204" pitchFamily="34" charset="0"/>
              </a:rPr>
              <a:t>02</a:t>
            </a:r>
            <a:endParaRPr lang="zh-CN" altLang="en-US" sz="2800" dirty="0">
              <a:solidFill>
                <a:srgbClr val="FFFFFF"/>
              </a:solidFill>
              <a:latin typeface="Arial" panose="020B0604020202020204" pitchFamily="34" charset="0"/>
              <a:cs typeface="Times New Roman" pitchFamily="18" charset="0"/>
              <a:sym typeface="Arial" panose="020B0604020202020204" pitchFamily="34" charset="0"/>
            </a:endParaRPr>
          </a:p>
        </p:txBody>
      </p:sp>
      <p:sp>
        <p:nvSpPr>
          <p:cNvPr id="29" name="MH_Other_1"/>
          <p:cNvSpPr txBox="1"/>
          <p:nvPr>
            <p:custDataLst>
              <p:tags r:id="rId3"/>
            </p:custDataLst>
          </p:nvPr>
        </p:nvSpPr>
        <p:spPr>
          <a:xfrm flipH="1">
            <a:off x="3934068" y="2347397"/>
            <a:ext cx="601591" cy="437795"/>
          </a:xfrm>
          <a:prstGeom prst="rect">
            <a:avLst/>
          </a:prstGeom>
          <a:noFill/>
          <a:effectLst/>
        </p:spPr>
        <p:txBody>
          <a:bodyPr wrap="square" lIns="0" tIns="0" rIns="0" bIns="0" rtlCol="0" anchor="t" anchorCtr="0">
            <a:spAutoFit/>
          </a:bodyPr>
          <a:lstStyle>
            <a:defPPr>
              <a:defRPr lang="en-US"/>
            </a:defPPr>
            <a:lvl1pPr lvl="0">
              <a:lnSpc>
                <a:spcPct val="80000"/>
              </a:lnSpc>
              <a:defRPr sz="4400" b="1" kern="0">
                <a:ln w="18415" cmpd="sng">
                  <a:noFill/>
                  <a:prstDash val="solid"/>
                </a:ln>
                <a:solidFill>
                  <a:srgbClr val="FFC000"/>
                </a:solidFill>
                <a:latin typeface="Agency FB" pitchFamily="34" charset="0"/>
                <a:ea typeface="微软雅黑" pitchFamily="34" charset="-122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lang="en-US" altLang="zh-CN" sz="2800" dirty="0">
                <a:solidFill>
                  <a:srgbClr val="FFFFFF"/>
                </a:solidFill>
                <a:latin typeface="Arial" panose="020B0604020202020204" pitchFamily="34" charset="0"/>
                <a:cs typeface="Times New Roman" pitchFamily="18" charset="0"/>
                <a:sym typeface="Arial" panose="020B0604020202020204" pitchFamily="34" charset="0"/>
              </a:rPr>
              <a:t>03</a:t>
            </a:r>
            <a:endParaRPr lang="zh-CN" altLang="en-US" sz="2800" dirty="0">
              <a:solidFill>
                <a:srgbClr val="FFFFFF"/>
              </a:solidFill>
              <a:latin typeface="Arial" panose="020B0604020202020204" pitchFamily="34" charset="0"/>
              <a:cs typeface="Times New Roman" pitchFamily="18" charset="0"/>
              <a:sym typeface="Arial" panose="020B0604020202020204" pitchFamily="34" charset="0"/>
            </a:endParaRPr>
          </a:p>
        </p:txBody>
      </p:sp>
      <p:sp>
        <p:nvSpPr>
          <p:cNvPr id="31" name="MH_Other_2"/>
          <p:cNvSpPr txBox="1"/>
          <p:nvPr>
            <p:custDataLst>
              <p:tags r:id="rId4"/>
            </p:custDataLst>
          </p:nvPr>
        </p:nvSpPr>
        <p:spPr>
          <a:xfrm flipH="1">
            <a:off x="4535660" y="3053662"/>
            <a:ext cx="601591" cy="437795"/>
          </a:xfrm>
          <a:prstGeom prst="rect">
            <a:avLst/>
          </a:prstGeom>
          <a:noFill/>
          <a:effectLst/>
        </p:spPr>
        <p:txBody>
          <a:bodyPr wrap="square" lIns="0" tIns="0" rIns="0" bIns="0" rtlCol="0" anchor="t" anchorCtr="0">
            <a:spAutoFit/>
          </a:bodyPr>
          <a:lstStyle>
            <a:defPPr>
              <a:defRPr lang="en-US"/>
            </a:defPPr>
            <a:lvl1pPr lvl="0">
              <a:lnSpc>
                <a:spcPct val="80000"/>
              </a:lnSpc>
              <a:defRPr sz="4400" b="1" kern="0">
                <a:ln w="18415" cmpd="sng">
                  <a:noFill/>
                  <a:prstDash val="solid"/>
                </a:ln>
                <a:solidFill>
                  <a:srgbClr val="FFC000"/>
                </a:solidFill>
                <a:latin typeface="Agency FB" pitchFamily="34" charset="0"/>
                <a:ea typeface="微软雅黑" pitchFamily="34" charset="-122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lang="en-US" altLang="zh-CN" sz="2800" dirty="0">
                <a:solidFill>
                  <a:srgbClr val="FFFFFF"/>
                </a:solidFill>
                <a:latin typeface="Arial" panose="020B0604020202020204" pitchFamily="34" charset="0"/>
                <a:cs typeface="Times New Roman" pitchFamily="18" charset="0"/>
                <a:sym typeface="Arial" panose="020B0604020202020204" pitchFamily="34" charset="0"/>
              </a:rPr>
              <a:t>04</a:t>
            </a:r>
            <a:endParaRPr lang="zh-CN" altLang="en-US" sz="2800" dirty="0">
              <a:solidFill>
                <a:srgbClr val="FFFFFF"/>
              </a:solidFill>
              <a:latin typeface="Arial" panose="020B0604020202020204" pitchFamily="34" charset="0"/>
              <a:cs typeface="Times New Roman" pitchFamily="18" charset="0"/>
              <a:sym typeface="Arial" panose="020B0604020202020204" pitchFamily="34" charset="0"/>
            </a:endParaRPr>
          </a:p>
        </p:txBody>
      </p:sp>
      <p:sp>
        <p:nvSpPr>
          <p:cNvPr id="32" name="MH_Others_1"/>
          <p:cNvSpPr txBox="1"/>
          <p:nvPr>
            <p:custDataLst>
              <p:tags r:id="rId5"/>
            </p:custDataLst>
          </p:nvPr>
        </p:nvSpPr>
        <p:spPr>
          <a:xfrm>
            <a:off x="511120" y="472393"/>
            <a:ext cx="1828171" cy="47705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US" altLang="zh-CN" sz="31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oudy Old Style" panose="02020502050305020303" pitchFamily="18" charset="0"/>
                <a:ea typeface="微软雅黑" panose="020B0503020204020204" pitchFamily="34" charset="-122"/>
                <a:sym typeface="Arial" panose="020B0604020202020204" pitchFamily="34" charset="0"/>
              </a:rPr>
              <a:t>Example 1</a:t>
            </a:r>
            <a:endParaRPr lang="zh-CN" altLang="en-US" sz="3100" b="1" dirty="0">
              <a:solidFill>
                <a:schemeClr val="tx1">
                  <a:lumMod val="75000"/>
                  <a:lumOff val="25000"/>
                </a:schemeClr>
              </a:solidFill>
              <a:latin typeface="Goudy Old Style" panose="02020502050305020303" pitchFamily="18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8" name="MH_Other_1"/>
          <p:cNvSpPr txBox="1"/>
          <p:nvPr>
            <p:custDataLst>
              <p:tags r:id="rId6"/>
            </p:custDataLst>
          </p:nvPr>
        </p:nvSpPr>
        <p:spPr>
          <a:xfrm flipH="1">
            <a:off x="3934068" y="3759170"/>
            <a:ext cx="601591" cy="437795"/>
          </a:xfrm>
          <a:prstGeom prst="rect">
            <a:avLst/>
          </a:prstGeom>
          <a:noFill/>
          <a:effectLst/>
        </p:spPr>
        <p:txBody>
          <a:bodyPr wrap="square" lIns="0" tIns="0" rIns="0" bIns="0" rtlCol="0" anchor="t" anchorCtr="0">
            <a:spAutoFit/>
          </a:bodyPr>
          <a:lstStyle>
            <a:defPPr>
              <a:defRPr lang="en-US"/>
            </a:defPPr>
            <a:lvl1pPr lvl="0">
              <a:lnSpc>
                <a:spcPct val="80000"/>
              </a:lnSpc>
              <a:defRPr sz="4400" b="1" kern="0">
                <a:ln w="18415" cmpd="sng">
                  <a:noFill/>
                  <a:prstDash val="solid"/>
                </a:ln>
                <a:solidFill>
                  <a:srgbClr val="FFC000"/>
                </a:solidFill>
                <a:latin typeface="Agency FB" pitchFamily="34" charset="0"/>
                <a:ea typeface="微软雅黑" pitchFamily="34" charset="-122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lang="en-US" altLang="zh-CN" sz="2800" smtClean="0">
                <a:solidFill>
                  <a:srgbClr val="FFFFFF"/>
                </a:solidFill>
                <a:latin typeface="Arial" panose="020B0604020202020204" pitchFamily="34" charset="0"/>
                <a:cs typeface="Times New Roman" pitchFamily="18" charset="0"/>
                <a:sym typeface="Arial" panose="020B0604020202020204" pitchFamily="34" charset="0"/>
              </a:rPr>
              <a:t>05</a:t>
            </a:r>
            <a:endParaRPr lang="zh-CN" altLang="en-US" sz="2800" dirty="0">
              <a:solidFill>
                <a:srgbClr val="FFFFFF"/>
              </a:solidFill>
              <a:latin typeface="Arial" panose="020B0604020202020204" pitchFamily="34" charset="0"/>
              <a:cs typeface="Times New Roman" pitchFamily="18" charset="0"/>
              <a:sym typeface="Arial" panose="020B0604020202020204" pitchFamily="34" charset="0"/>
            </a:endParaRPr>
          </a:p>
        </p:txBody>
      </p:sp>
      <p:pic>
        <p:nvPicPr>
          <p:cNvPr id="19" name="MIDITrail - FPS_58.9 2018_4_25 10_52_51">
            <a:hlinkClick r:id="" action="ppaction://media"/>
          </p:cNvPr>
          <p:cNvPicPr>
            <a:picLocks noChangeAspect="1"/>
          </p:cNvPicPr>
          <p:nvPr>
            <a:videoFile r:link="rId7"/>
            <p:extLst>
              <p:ext uri="{DAA4B4D4-6D71-4841-9C94-3DE7FCFB9230}">
                <p14:media xmlns:p14="http://schemas.microsoft.com/office/powerpoint/2010/main" r:embed="rId8">
                  <p14:trim st="5500" end="905.9666"/>
                </p14:media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2473168" y="563494"/>
            <a:ext cx="5763071" cy="4005600"/>
          </a:xfrm>
          <a:prstGeom prst="rect">
            <a:avLst/>
          </a:prstGeom>
        </p:spPr>
      </p:pic>
      <p:sp>
        <p:nvSpPr>
          <p:cNvPr id="20" name="矩形 19"/>
          <p:cNvSpPr/>
          <p:nvPr/>
        </p:nvSpPr>
        <p:spPr>
          <a:xfrm>
            <a:off x="2273532" y="472393"/>
            <a:ext cx="6331710" cy="2160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771751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Administrator\Desktop\新建文件夹 (3)\17577f82066f5c6副本.jpg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1588" y="0"/>
            <a:ext cx="9144000" cy="5148262"/>
          </a:xfrm>
          <a:prstGeom prst="rect">
            <a:avLst/>
          </a:prstGeom>
          <a:noFill/>
        </p:spPr>
      </p:pic>
      <p:sp>
        <p:nvSpPr>
          <p:cNvPr id="22" name="矩形 21"/>
          <p:cNvSpPr/>
          <p:nvPr/>
        </p:nvSpPr>
        <p:spPr>
          <a:xfrm>
            <a:off x="396330" y="412304"/>
            <a:ext cx="8280920" cy="43204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MH_Other_1"/>
          <p:cNvSpPr txBox="1"/>
          <p:nvPr>
            <p:custDataLst>
              <p:tags r:id="rId1"/>
            </p:custDataLst>
          </p:nvPr>
        </p:nvSpPr>
        <p:spPr>
          <a:xfrm flipH="1">
            <a:off x="3934068" y="975593"/>
            <a:ext cx="601591" cy="437795"/>
          </a:xfrm>
          <a:prstGeom prst="rect">
            <a:avLst/>
          </a:prstGeom>
          <a:noFill/>
          <a:effectLst/>
        </p:spPr>
        <p:txBody>
          <a:bodyPr wrap="square" lIns="0" tIns="0" rIns="0" bIns="0" rtlCol="0" anchor="t" anchorCtr="0">
            <a:spAutoFit/>
          </a:bodyPr>
          <a:lstStyle>
            <a:defPPr>
              <a:defRPr lang="en-US"/>
            </a:defPPr>
            <a:lvl1pPr lvl="0">
              <a:lnSpc>
                <a:spcPct val="80000"/>
              </a:lnSpc>
              <a:defRPr sz="4400" b="1" kern="0">
                <a:ln w="18415" cmpd="sng">
                  <a:noFill/>
                  <a:prstDash val="solid"/>
                </a:ln>
                <a:solidFill>
                  <a:srgbClr val="FFC000"/>
                </a:solidFill>
                <a:latin typeface="Agency FB" pitchFamily="34" charset="0"/>
                <a:ea typeface="微软雅黑" pitchFamily="34" charset="-122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lang="en-US" altLang="zh-CN" sz="2800" dirty="0">
                <a:solidFill>
                  <a:srgbClr val="FFFFFF"/>
                </a:solidFill>
                <a:latin typeface="Arial" panose="020B0604020202020204" pitchFamily="34" charset="0"/>
                <a:cs typeface="Times New Roman" pitchFamily="18" charset="0"/>
                <a:sym typeface="Arial" panose="020B0604020202020204" pitchFamily="34" charset="0"/>
              </a:rPr>
              <a:t>01</a:t>
            </a:r>
            <a:endParaRPr lang="zh-CN" altLang="en-US" sz="2800" dirty="0">
              <a:solidFill>
                <a:srgbClr val="FFFFFF"/>
              </a:solidFill>
              <a:latin typeface="Arial" panose="020B0604020202020204" pitchFamily="34" charset="0"/>
              <a:cs typeface="Times New Roman" pitchFamily="18" charset="0"/>
              <a:sym typeface="Arial" panose="020B0604020202020204" pitchFamily="34" charset="0"/>
            </a:endParaRPr>
          </a:p>
        </p:txBody>
      </p:sp>
      <p:sp>
        <p:nvSpPr>
          <p:cNvPr id="27" name="MH_Other_2"/>
          <p:cNvSpPr txBox="1"/>
          <p:nvPr>
            <p:custDataLst>
              <p:tags r:id="rId2"/>
            </p:custDataLst>
          </p:nvPr>
        </p:nvSpPr>
        <p:spPr>
          <a:xfrm flipH="1">
            <a:off x="4535660" y="1681859"/>
            <a:ext cx="601591" cy="437795"/>
          </a:xfrm>
          <a:prstGeom prst="rect">
            <a:avLst/>
          </a:prstGeom>
          <a:noFill/>
          <a:effectLst/>
        </p:spPr>
        <p:txBody>
          <a:bodyPr wrap="square" lIns="0" tIns="0" rIns="0" bIns="0" rtlCol="0" anchor="t" anchorCtr="0">
            <a:spAutoFit/>
          </a:bodyPr>
          <a:lstStyle>
            <a:defPPr>
              <a:defRPr lang="en-US"/>
            </a:defPPr>
            <a:lvl1pPr lvl="0">
              <a:lnSpc>
                <a:spcPct val="80000"/>
              </a:lnSpc>
              <a:defRPr sz="4400" b="1" kern="0">
                <a:ln w="18415" cmpd="sng">
                  <a:noFill/>
                  <a:prstDash val="solid"/>
                </a:ln>
                <a:solidFill>
                  <a:srgbClr val="FFC000"/>
                </a:solidFill>
                <a:latin typeface="Agency FB" pitchFamily="34" charset="0"/>
                <a:ea typeface="微软雅黑" pitchFamily="34" charset="-122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lang="en-US" altLang="zh-CN" sz="2800" dirty="0">
                <a:solidFill>
                  <a:srgbClr val="FFFFFF"/>
                </a:solidFill>
                <a:latin typeface="Arial" panose="020B0604020202020204" pitchFamily="34" charset="0"/>
                <a:cs typeface="Times New Roman" pitchFamily="18" charset="0"/>
                <a:sym typeface="Arial" panose="020B0604020202020204" pitchFamily="34" charset="0"/>
              </a:rPr>
              <a:t>02</a:t>
            </a:r>
            <a:endParaRPr lang="zh-CN" altLang="en-US" sz="2800" dirty="0">
              <a:solidFill>
                <a:srgbClr val="FFFFFF"/>
              </a:solidFill>
              <a:latin typeface="Arial" panose="020B0604020202020204" pitchFamily="34" charset="0"/>
              <a:cs typeface="Times New Roman" pitchFamily="18" charset="0"/>
              <a:sym typeface="Arial" panose="020B0604020202020204" pitchFamily="34" charset="0"/>
            </a:endParaRPr>
          </a:p>
        </p:txBody>
      </p:sp>
      <p:sp>
        <p:nvSpPr>
          <p:cNvPr id="29" name="MH_Other_1"/>
          <p:cNvSpPr txBox="1"/>
          <p:nvPr>
            <p:custDataLst>
              <p:tags r:id="rId3"/>
            </p:custDataLst>
          </p:nvPr>
        </p:nvSpPr>
        <p:spPr>
          <a:xfrm flipH="1">
            <a:off x="3934068" y="2347397"/>
            <a:ext cx="601591" cy="437795"/>
          </a:xfrm>
          <a:prstGeom prst="rect">
            <a:avLst/>
          </a:prstGeom>
          <a:noFill/>
          <a:effectLst/>
        </p:spPr>
        <p:txBody>
          <a:bodyPr wrap="square" lIns="0" tIns="0" rIns="0" bIns="0" rtlCol="0" anchor="t" anchorCtr="0">
            <a:spAutoFit/>
          </a:bodyPr>
          <a:lstStyle>
            <a:defPPr>
              <a:defRPr lang="en-US"/>
            </a:defPPr>
            <a:lvl1pPr lvl="0">
              <a:lnSpc>
                <a:spcPct val="80000"/>
              </a:lnSpc>
              <a:defRPr sz="4400" b="1" kern="0">
                <a:ln w="18415" cmpd="sng">
                  <a:noFill/>
                  <a:prstDash val="solid"/>
                </a:ln>
                <a:solidFill>
                  <a:srgbClr val="FFC000"/>
                </a:solidFill>
                <a:latin typeface="Agency FB" pitchFamily="34" charset="0"/>
                <a:ea typeface="微软雅黑" pitchFamily="34" charset="-122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lang="en-US" altLang="zh-CN" sz="2800" dirty="0">
                <a:solidFill>
                  <a:srgbClr val="FFFFFF"/>
                </a:solidFill>
                <a:latin typeface="Arial" panose="020B0604020202020204" pitchFamily="34" charset="0"/>
                <a:cs typeface="Times New Roman" pitchFamily="18" charset="0"/>
                <a:sym typeface="Arial" panose="020B0604020202020204" pitchFamily="34" charset="0"/>
              </a:rPr>
              <a:t>03</a:t>
            </a:r>
            <a:endParaRPr lang="zh-CN" altLang="en-US" sz="2800" dirty="0">
              <a:solidFill>
                <a:srgbClr val="FFFFFF"/>
              </a:solidFill>
              <a:latin typeface="Arial" panose="020B0604020202020204" pitchFamily="34" charset="0"/>
              <a:cs typeface="Times New Roman" pitchFamily="18" charset="0"/>
              <a:sym typeface="Arial" panose="020B0604020202020204" pitchFamily="34" charset="0"/>
            </a:endParaRPr>
          </a:p>
        </p:txBody>
      </p:sp>
      <p:sp>
        <p:nvSpPr>
          <p:cNvPr id="31" name="MH_Other_2"/>
          <p:cNvSpPr txBox="1"/>
          <p:nvPr>
            <p:custDataLst>
              <p:tags r:id="rId4"/>
            </p:custDataLst>
          </p:nvPr>
        </p:nvSpPr>
        <p:spPr>
          <a:xfrm flipH="1">
            <a:off x="4535660" y="3053662"/>
            <a:ext cx="601591" cy="437795"/>
          </a:xfrm>
          <a:prstGeom prst="rect">
            <a:avLst/>
          </a:prstGeom>
          <a:noFill/>
          <a:effectLst/>
        </p:spPr>
        <p:txBody>
          <a:bodyPr wrap="square" lIns="0" tIns="0" rIns="0" bIns="0" rtlCol="0" anchor="t" anchorCtr="0">
            <a:spAutoFit/>
          </a:bodyPr>
          <a:lstStyle>
            <a:defPPr>
              <a:defRPr lang="en-US"/>
            </a:defPPr>
            <a:lvl1pPr lvl="0">
              <a:lnSpc>
                <a:spcPct val="80000"/>
              </a:lnSpc>
              <a:defRPr sz="4400" b="1" kern="0">
                <a:ln w="18415" cmpd="sng">
                  <a:noFill/>
                  <a:prstDash val="solid"/>
                </a:ln>
                <a:solidFill>
                  <a:srgbClr val="FFC000"/>
                </a:solidFill>
                <a:latin typeface="Agency FB" pitchFamily="34" charset="0"/>
                <a:ea typeface="微软雅黑" pitchFamily="34" charset="-122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lang="en-US" altLang="zh-CN" sz="2800" dirty="0">
                <a:solidFill>
                  <a:srgbClr val="FFFFFF"/>
                </a:solidFill>
                <a:latin typeface="Arial" panose="020B0604020202020204" pitchFamily="34" charset="0"/>
                <a:cs typeface="Times New Roman" pitchFamily="18" charset="0"/>
                <a:sym typeface="Arial" panose="020B0604020202020204" pitchFamily="34" charset="0"/>
              </a:rPr>
              <a:t>04</a:t>
            </a:r>
            <a:endParaRPr lang="zh-CN" altLang="en-US" sz="2800" dirty="0">
              <a:solidFill>
                <a:srgbClr val="FFFFFF"/>
              </a:solidFill>
              <a:latin typeface="Arial" panose="020B0604020202020204" pitchFamily="34" charset="0"/>
              <a:cs typeface="Times New Roman" pitchFamily="18" charset="0"/>
              <a:sym typeface="Arial" panose="020B0604020202020204" pitchFamily="34" charset="0"/>
            </a:endParaRPr>
          </a:p>
        </p:txBody>
      </p:sp>
      <p:sp>
        <p:nvSpPr>
          <p:cNvPr id="32" name="MH_Others_1"/>
          <p:cNvSpPr txBox="1"/>
          <p:nvPr>
            <p:custDataLst>
              <p:tags r:id="rId5"/>
            </p:custDataLst>
          </p:nvPr>
        </p:nvSpPr>
        <p:spPr>
          <a:xfrm>
            <a:off x="511120" y="472393"/>
            <a:ext cx="1828171" cy="47705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US" altLang="zh-CN" sz="31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oudy Old Style" panose="02020502050305020303" pitchFamily="18" charset="0"/>
                <a:ea typeface="微软雅黑" panose="020B0503020204020204" pitchFamily="34" charset="-122"/>
                <a:sym typeface="Arial" panose="020B0604020202020204" pitchFamily="34" charset="0"/>
              </a:rPr>
              <a:t>Example 2</a:t>
            </a:r>
            <a:endParaRPr lang="zh-CN" altLang="en-US" sz="3100" b="1" dirty="0">
              <a:solidFill>
                <a:schemeClr val="tx1">
                  <a:lumMod val="75000"/>
                  <a:lumOff val="25000"/>
                </a:schemeClr>
              </a:solidFill>
              <a:latin typeface="Goudy Old Style" panose="02020502050305020303" pitchFamily="18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8" name="MH_Other_1"/>
          <p:cNvSpPr txBox="1"/>
          <p:nvPr>
            <p:custDataLst>
              <p:tags r:id="rId6"/>
            </p:custDataLst>
          </p:nvPr>
        </p:nvSpPr>
        <p:spPr>
          <a:xfrm flipH="1">
            <a:off x="3934068" y="3759170"/>
            <a:ext cx="601591" cy="437795"/>
          </a:xfrm>
          <a:prstGeom prst="rect">
            <a:avLst/>
          </a:prstGeom>
          <a:noFill/>
          <a:effectLst/>
        </p:spPr>
        <p:txBody>
          <a:bodyPr wrap="square" lIns="0" tIns="0" rIns="0" bIns="0" rtlCol="0" anchor="t" anchorCtr="0">
            <a:spAutoFit/>
          </a:bodyPr>
          <a:lstStyle>
            <a:defPPr>
              <a:defRPr lang="en-US"/>
            </a:defPPr>
            <a:lvl1pPr lvl="0">
              <a:lnSpc>
                <a:spcPct val="80000"/>
              </a:lnSpc>
              <a:defRPr sz="4400" b="1" kern="0">
                <a:ln w="18415" cmpd="sng">
                  <a:noFill/>
                  <a:prstDash val="solid"/>
                </a:ln>
                <a:solidFill>
                  <a:srgbClr val="FFC000"/>
                </a:solidFill>
                <a:latin typeface="Agency FB" pitchFamily="34" charset="0"/>
                <a:ea typeface="微软雅黑" pitchFamily="34" charset="-122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lang="en-US" altLang="zh-CN" sz="2800" smtClean="0">
                <a:solidFill>
                  <a:srgbClr val="FFFFFF"/>
                </a:solidFill>
                <a:latin typeface="Arial" panose="020B0604020202020204" pitchFamily="34" charset="0"/>
                <a:cs typeface="Times New Roman" pitchFamily="18" charset="0"/>
                <a:sym typeface="Arial" panose="020B0604020202020204" pitchFamily="34" charset="0"/>
              </a:rPr>
              <a:t>05</a:t>
            </a:r>
            <a:endParaRPr lang="zh-CN" altLang="en-US" sz="2800" dirty="0">
              <a:solidFill>
                <a:srgbClr val="FFFFFF"/>
              </a:solidFill>
              <a:latin typeface="Arial" panose="020B0604020202020204" pitchFamily="34" charset="0"/>
              <a:cs typeface="Times New Roman" pitchFamily="18" charset="0"/>
              <a:sym typeface="Arial" panose="020B0604020202020204" pitchFamily="34" charset="0"/>
            </a:endParaRPr>
          </a:p>
        </p:txBody>
      </p:sp>
      <p:pic>
        <p:nvPicPr>
          <p:cNvPr id="2" name="MIDITrail - FPS_60.0 2018_4_25 11_15_40">
            <a:hlinkClick r:id="" action="ppaction://media"/>
          </p:cNvPr>
          <p:cNvPicPr>
            <a:picLocks noChangeAspect="1"/>
          </p:cNvPicPr>
          <p:nvPr>
            <a:videoFile r:link="rId7"/>
            <p:extLst>
              <p:ext uri="{DAA4B4D4-6D71-4841-9C94-3DE7FCFB9230}">
                <p14:media xmlns:p14="http://schemas.microsoft.com/office/powerpoint/2010/main" r:embed="rId8">
                  <p14:trim st="3379" end="1097.625"/>
                </p14:media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2405799" y="412304"/>
            <a:ext cx="5911411" cy="4108703"/>
          </a:xfrm>
          <a:prstGeom prst="rect">
            <a:avLst/>
          </a:prstGeom>
        </p:spPr>
      </p:pic>
      <p:sp>
        <p:nvSpPr>
          <p:cNvPr id="20" name="矩形 19"/>
          <p:cNvSpPr/>
          <p:nvPr/>
        </p:nvSpPr>
        <p:spPr>
          <a:xfrm>
            <a:off x="2273532" y="472393"/>
            <a:ext cx="6331710" cy="2160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150789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Administrator\Desktop\新建文件夹 (3)\17577f82066f5c6副本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588" y="0"/>
            <a:ext cx="9144000" cy="5148262"/>
          </a:xfrm>
          <a:prstGeom prst="rect">
            <a:avLst/>
          </a:prstGeom>
          <a:noFill/>
        </p:spPr>
      </p:pic>
      <p:sp>
        <p:nvSpPr>
          <p:cNvPr id="22" name="矩形 21"/>
          <p:cNvSpPr/>
          <p:nvPr/>
        </p:nvSpPr>
        <p:spPr>
          <a:xfrm>
            <a:off x="396330" y="412304"/>
            <a:ext cx="8280920" cy="43204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8"/>
          <p:cNvSpPr>
            <a:spLocks/>
          </p:cNvSpPr>
          <p:nvPr/>
        </p:nvSpPr>
        <p:spPr bwMode="auto">
          <a:xfrm>
            <a:off x="1434267" y="1278996"/>
            <a:ext cx="2537012" cy="2534761"/>
          </a:xfrm>
          <a:custGeom>
            <a:avLst/>
            <a:gdLst>
              <a:gd name="T0" fmla="*/ 929 w 1857"/>
              <a:gd name="T1" fmla="*/ 0 h 1855"/>
              <a:gd name="T2" fmla="*/ 1857 w 1857"/>
              <a:gd name="T3" fmla="*/ 928 h 1855"/>
              <a:gd name="T4" fmla="*/ 929 w 1857"/>
              <a:gd name="T5" fmla="*/ 1855 h 1855"/>
              <a:gd name="T6" fmla="*/ 0 w 1857"/>
              <a:gd name="T7" fmla="*/ 928 h 1855"/>
              <a:gd name="T8" fmla="*/ 929 w 1857"/>
              <a:gd name="T9" fmla="*/ 0 h 18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857" h="1855">
                <a:moveTo>
                  <a:pt x="929" y="0"/>
                </a:moveTo>
                <a:lnTo>
                  <a:pt x="1857" y="928"/>
                </a:lnTo>
                <a:lnTo>
                  <a:pt x="929" y="1855"/>
                </a:lnTo>
                <a:lnTo>
                  <a:pt x="0" y="928"/>
                </a:lnTo>
                <a:lnTo>
                  <a:pt x="929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6" tIns="45723" rIns="91446" bIns="45723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5" name="文本框 2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099585" y="2012479"/>
            <a:ext cx="1206376" cy="11166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73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01</a:t>
            </a:r>
            <a:endParaRPr lang="zh-CN" altLang="en-US" sz="73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cxnSp>
        <p:nvCxnSpPr>
          <p:cNvPr id="16" name="直接连接符 15"/>
          <p:cNvCxnSpPr/>
          <p:nvPr>
            <p:custDataLst>
              <p:tags r:id="rId2"/>
            </p:custDataLst>
          </p:nvPr>
        </p:nvCxnSpPr>
        <p:spPr>
          <a:xfrm>
            <a:off x="4413434" y="2572544"/>
            <a:ext cx="2947040" cy="0"/>
          </a:xfrm>
          <a:prstGeom prst="line">
            <a:avLst/>
          </a:prstGeom>
          <a:ln w="12700">
            <a:solidFill>
              <a:schemeClr val="accent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/>
          <p:cNvSpPr/>
          <p:nvPr/>
        </p:nvSpPr>
        <p:spPr>
          <a:xfrm>
            <a:off x="4413434" y="1955231"/>
            <a:ext cx="3178239" cy="123110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>
              <a:buNone/>
            </a:pPr>
            <a:r>
              <a:rPr lang="en-US" altLang="zh-CN" sz="4000" b="1">
                <a:solidFill>
                  <a:schemeClr val="tx1">
                    <a:lumMod val="65000"/>
                    <a:lumOff val="35000"/>
                  </a:schemeClr>
                </a:solidFill>
                <a:latin typeface="Goudy Old Style" panose="02020502050305020303" pitchFamily="18" charset="0"/>
                <a:ea typeface="微软雅黑" pitchFamily="34" charset="-122"/>
                <a:cs typeface="宋体" charset="-122"/>
              </a:rPr>
              <a:t>Goal </a:t>
            </a:r>
            <a:r>
              <a:rPr lang="en-US" altLang="zh-CN" sz="4000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Goudy Old Style" panose="02020502050305020303" pitchFamily="18" charset="0"/>
                <a:ea typeface="微软雅黑" pitchFamily="34" charset="-122"/>
                <a:cs typeface="宋体" charset="-122"/>
              </a:rPr>
              <a:t>&amp;</a:t>
            </a:r>
          </a:p>
          <a:p>
            <a:pPr lvl="0">
              <a:buNone/>
            </a:pPr>
            <a:r>
              <a:rPr lang="en-US" altLang="zh-CN" sz="4000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Goudy Old Style" panose="02020502050305020303" pitchFamily="18" charset="0"/>
                <a:ea typeface="微软雅黑" pitchFamily="34" charset="-122"/>
                <a:cs typeface="宋体" charset="-122"/>
              </a:rPr>
              <a:t>SE </a:t>
            </a:r>
            <a:r>
              <a:rPr lang="en-US" altLang="zh-CN" sz="4000" b="1">
                <a:solidFill>
                  <a:schemeClr val="tx1">
                    <a:lumMod val="65000"/>
                    <a:lumOff val="35000"/>
                  </a:schemeClr>
                </a:solidFill>
                <a:latin typeface="Goudy Old Style" panose="02020502050305020303" pitchFamily="18" charset="0"/>
                <a:ea typeface="微软雅黑" pitchFamily="34" charset="-122"/>
                <a:cs typeface="宋体" charset="-122"/>
              </a:rPr>
              <a:t>Cycle Life</a:t>
            </a:r>
            <a:endParaRPr lang="zh-CN" altLang="zh-CN" sz="4000" b="1" dirty="0">
              <a:solidFill>
                <a:schemeClr val="tx1">
                  <a:lumMod val="65000"/>
                  <a:lumOff val="35000"/>
                </a:schemeClr>
              </a:solidFill>
              <a:latin typeface="Goudy Old Style" panose="02020502050305020303" pitchFamily="18" charset="0"/>
              <a:ea typeface="微软雅黑" pitchFamily="34" charset="-122"/>
              <a:cs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6661295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17"/>
          <p:cNvGrpSpPr/>
          <p:nvPr/>
        </p:nvGrpSpPr>
        <p:grpSpPr>
          <a:xfrm>
            <a:off x="5179194" y="3849716"/>
            <a:ext cx="310599" cy="310658"/>
            <a:chOff x="5607370" y="3562829"/>
            <a:chExt cx="587140" cy="587140"/>
          </a:xfrm>
          <a:solidFill>
            <a:schemeClr val="bg1"/>
          </a:solidFill>
        </p:grpSpPr>
        <p:sp>
          <p:nvSpPr>
            <p:cNvPr id="19" name="Freeform 15"/>
            <p:cNvSpPr>
              <a:spLocks noEditPoints="1"/>
            </p:cNvSpPr>
            <p:nvPr/>
          </p:nvSpPr>
          <p:spPr bwMode="auto">
            <a:xfrm>
              <a:off x="5746497" y="3702123"/>
              <a:ext cx="308897" cy="308544"/>
            </a:xfrm>
            <a:custGeom>
              <a:avLst/>
              <a:gdLst>
                <a:gd name="T0" fmla="*/ 183 w 371"/>
                <a:gd name="T1" fmla="*/ 1 h 370"/>
                <a:gd name="T2" fmla="*/ 2 w 371"/>
                <a:gd name="T3" fmla="*/ 187 h 370"/>
                <a:gd name="T4" fmla="*/ 188 w 371"/>
                <a:gd name="T5" fmla="*/ 369 h 370"/>
                <a:gd name="T6" fmla="*/ 370 w 371"/>
                <a:gd name="T7" fmla="*/ 182 h 370"/>
                <a:gd name="T8" fmla="*/ 183 w 371"/>
                <a:gd name="T9" fmla="*/ 1 h 370"/>
                <a:gd name="T10" fmla="*/ 184 w 371"/>
                <a:gd name="T11" fmla="*/ 25 h 370"/>
                <a:gd name="T12" fmla="*/ 260 w 371"/>
                <a:gd name="T13" fmla="*/ 43 h 370"/>
                <a:gd name="T14" fmla="*/ 235 w 371"/>
                <a:gd name="T15" fmla="*/ 84 h 370"/>
                <a:gd name="T16" fmla="*/ 186 w 371"/>
                <a:gd name="T17" fmla="*/ 73 h 370"/>
                <a:gd name="T18" fmla="*/ 137 w 371"/>
                <a:gd name="T19" fmla="*/ 84 h 370"/>
                <a:gd name="T20" fmla="*/ 112 w 371"/>
                <a:gd name="T21" fmla="*/ 43 h 370"/>
                <a:gd name="T22" fmla="*/ 184 w 371"/>
                <a:gd name="T23" fmla="*/ 25 h 370"/>
                <a:gd name="T24" fmla="*/ 85 w 371"/>
                <a:gd name="T25" fmla="*/ 234 h 370"/>
                <a:gd name="T26" fmla="*/ 44 w 371"/>
                <a:gd name="T27" fmla="*/ 259 h 370"/>
                <a:gd name="T28" fmla="*/ 26 w 371"/>
                <a:gd name="T29" fmla="*/ 187 h 370"/>
                <a:gd name="T30" fmla="*/ 44 w 371"/>
                <a:gd name="T31" fmla="*/ 111 h 370"/>
                <a:gd name="T32" fmla="*/ 85 w 371"/>
                <a:gd name="T33" fmla="*/ 136 h 370"/>
                <a:gd name="T34" fmla="*/ 74 w 371"/>
                <a:gd name="T35" fmla="*/ 185 h 370"/>
                <a:gd name="T36" fmla="*/ 85 w 371"/>
                <a:gd name="T37" fmla="*/ 234 h 370"/>
                <a:gd name="T38" fmla="*/ 188 w 371"/>
                <a:gd name="T39" fmla="*/ 345 h 370"/>
                <a:gd name="T40" fmla="*/ 112 w 371"/>
                <a:gd name="T41" fmla="*/ 327 h 370"/>
                <a:gd name="T42" fmla="*/ 137 w 371"/>
                <a:gd name="T43" fmla="*/ 286 h 370"/>
                <a:gd name="T44" fmla="*/ 186 w 371"/>
                <a:gd name="T45" fmla="*/ 297 h 370"/>
                <a:gd name="T46" fmla="*/ 235 w 371"/>
                <a:gd name="T47" fmla="*/ 286 h 370"/>
                <a:gd name="T48" fmla="*/ 260 w 371"/>
                <a:gd name="T49" fmla="*/ 327 h 370"/>
                <a:gd name="T50" fmla="*/ 188 w 371"/>
                <a:gd name="T51" fmla="*/ 345 h 370"/>
                <a:gd name="T52" fmla="*/ 186 w 371"/>
                <a:gd name="T53" fmla="*/ 273 h 370"/>
                <a:gd name="T54" fmla="*/ 98 w 371"/>
                <a:gd name="T55" fmla="*/ 185 h 370"/>
                <a:gd name="T56" fmla="*/ 186 w 371"/>
                <a:gd name="T57" fmla="*/ 97 h 370"/>
                <a:gd name="T58" fmla="*/ 274 w 371"/>
                <a:gd name="T59" fmla="*/ 185 h 370"/>
                <a:gd name="T60" fmla="*/ 186 w 371"/>
                <a:gd name="T61" fmla="*/ 273 h 370"/>
                <a:gd name="T62" fmla="*/ 286 w 371"/>
                <a:gd name="T63" fmla="*/ 234 h 370"/>
                <a:gd name="T64" fmla="*/ 298 w 371"/>
                <a:gd name="T65" fmla="*/ 185 h 370"/>
                <a:gd name="T66" fmla="*/ 286 w 371"/>
                <a:gd name="T67" fmla="*/ 136 h 370"/>
                <a:gd name="T68" fmla="*/ 328 w 371"/>
                <a:gd name="T69" fmla="*/ 111 h 370"/>
                <a:gd name="T70" fmla="*/ 346 w 371"/>
                <a:gd name="T71" fmla="*/ 183 h 370"/>
                <a:gd name="T72" fmla="*/ 328 w 371"/>
                <a:gd name="T73" fmla="*/ 259 h 370"/>
                <a:gd name="T74" fmla="*/ 286 w 371"/>
                <a:gd name="T75" fmla="*/ 234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71" h="370">
                  <a:moveTo>
                    <a:pt x="183" y="1"/>
                  </a:moveTo>
                  <a:cubicBezTo>
                    <a:pt x="82" y="2"/>
                    <a:pt x="0" y="86"/>
                    <a:pt x="2" y="187"/>
                  </a:cubicBezTo>
                  <a:cubicBezTo>
                    <a:pt x="3" y="289"/>
                    <a:pt x="87" y="370"/>
                    <a:pt x="188" y="369"/>
                  </a:cubicBezTo>
                  <a:cubicBezTo>
                    <a:pt x="290" y="368"/>
                    <a:pt x="371" y="284"/>
                    <a:pt x="370" y="182"/>
                  </a:cubicBezTo>
                  <a:cubicBezTo>
                    <a:pt x="368" y="81"/>
                    <a:pt x="285" y="0"/>
                    <a:pt x="183" y="1"/>
                  </a:cubicBezTo>
                  <a:close/>
                  <a:moveTo>
                    <a:pt x="184" y="25"/>
                  </a:moveTo>
                  <a:cubicBezTo>
                    <a:pt x="211" y="25"/>
                    <a:pt x="237" y="31"/>
                    <a:pt x="260" y="43"/>
                  </a:cubicBezTo>
                  <a:cubicBezTo>
                    <a:pt x="235" y="84"/>
                    <a:pt x="235" y="84"/>
                    <a:pt x="235" y="84"/>
                  </a:cubicBezTo>
                  <a:cubicBezTo>
                    <a:pt x="220" y="77"/>
                    <a:pt x="203" y="73"/>
                    <a:pt x="186" y="73"/>
                  </a:cubicBezTo>
                  <a:cubicBezTo>
                    <a:pt x="168" y="73"/>
                    <a:pt x="151" y="77"/>
                    <a:pt x="137" y="84"/>
                  </a:cubicBezTo>
                  <a:cubicBezTo>
                    <a:pt x="112" y="43"/>
                    <a:pt x="112" y="43"/>
                    <a:pt x="112" y="43"/>
                  </a:cubicBezTo>
                  <a:cubicBezTo>
                    <a:pt x="133" y="32"/>
                    <a:pt x="158" y="25"/>
                    <a:pt x="184" y="25"/>
                  </a:cubicBezTo>
                  <a:close/>
                  <a:moveTo>
                    <a:pt x="85" y="234"/>
                  </a:moveTo>
                  <a:cubicBezTo>
                    <a:pt x="44" y="259"/>
                    <a:pt x="44" y="259"/>
                    <a:pt x="44" y="259"/>
                  </a:cubicBezTo>
                  <a:cubicBezTo>
                    <a:pt x="33" y="237"/>
                    <a:pt x="26" y="213"/>
                    <a:pt x="26" y="187"/>
                  </a:cubicBezTo>
                  <a:cubicBezTo>
                    <a:pt x="25" y="160"/>
                    <a:pt x="32" y="134"/>
                    <a:pt x="44" y="111"/>
                  </a:cubicBezTo>
                  <a:cubicBezTo>
                    <a:pt x="85" y="136"/>
                    <a:pt x="85" y="136"/>
                    <a:pt x="85" y="136"/>
                  </a:cubicBezTo>
                  <a:cubicBezTo>
                    <a:pt x="78" y="151"/>
                    <a:pt x="74" y="167"/>
                    <a:pt x="74" y="185"/>
                  </a:cubicBezTo>
                  <a:cubicBezTo>
                    <a:pt x="74" y="203"/>
                    <a:pt x="78" y="219"/>
                    <a:pt x="85" y="234"/>
                  </a:cubicBezTo>
                  <a:close/>
                  <a:moveTo>
                    <a:pt x="188" y="345"/>
                  </a:moveTo>
                  <a:cubicBezTo>
                    <a:pt x="161" y="345"/>
                    <a:pt x="135" y="339"/>
                    <a:pt x="112" y="327"/>
                  </a:cubicBezTo>
                  <a:cubicBezTo>
                    <a:pt x="137" y="286"/>
                    <a:pt x="137" y="286"/>
                    <a:pt x="137" y="286"/>
                  </a:cubicBezTo>
                  <a:cubicBezTo>
                    <a:pt x="151" y="293"/>
                    <a:pt x="168" y="297"/>
                    <a:pt x="186" y="297"/>
                  </a:cubicBezTo>
                  <a:cubicBezTo>
                    <a:pt x="203" y="297"/>
                    <a:pt x="220" y="293"/>
                    <a:pt x="235" y="286"/>
                  </a:cubicBezTo>
                  <a:cubicBezTo>
                    <a:pt x="260" y="327"/>
                    <a:pt x="260" y="327"/>
                    <a:pt x="260" y="327"/>
                  </a:cubicBezTo>
                  <a:cubicBezTo>
                    <a:pt x="238" y="338"/>
                    <a:pt x="214" y="345"/>
                    <a:pt x="188" y="345"/>
                  </a:cubicBezTo>
                  <a:close/>
                  <a:moveTo>
                    <a:pt x="186" y="273"/>
                  </a:moveTo>
                  <a:cubicBezTo>
                    <a:pt x="137" y="273"/>
                    <a:pt x="98" y="233"/>
                    <a:pt x="98" y="185"/>
                  </a:cubicBezTo>
                  <a:cubicBezTo>
                    <a:pt x="98" y="136"/>
                    <a:pt x="137" y="97"/>
                    <a:pt x="186" y="97"/>
                  </a:cubicBezTo>
                  <a:cubicBezTo>
                    <a:pt x="234" y="97"/>
                    <a:pt x="274" y="136"/>
                    <a:pt x="274" y="185"/>
                  </a:cubicBezTo>
                  <a:cubicBezTo>
                    <a:pt x="274" y="233"/>
                    <a:pt x="234" y="273"/>
                    <a:pt x="186" y="273"/>
                  </a:cubicBezTo>
                  <a:close/>
                  <a:moveTo>
                    <a:pt x="286" y="234"/>
                  </a:moveTo>
                  <a:cubicBezTo>
                    <a:pt x="294" y="219"/>
                    <a:pt x="298" y="203"/>
                    <a:pt x="298" y="185"/>
                  </a:cubicBezTo>
                  <a:cubicBezTo>
                    <a:pt x="298" y="167"/>
                    <a:pt x="294" y="151"/>
                    <a:pt x="286" y="136"/>
                  </a:cubicBezTo>
                  <a:cubicBezTo>
                    <a:pt x="328" y="111"/>
                    <a:pt x="328" y="111"/>
                    <a:pt x="328" y="111"/>
                  </a:cubicBezTo>
                  <a:cubicBezTo>
                    <a:pt x="339" y="133"/>
                    <a:pt x="345" y="157"/>
                    <a:pt x="346" y="183"/>
                  </a:cubicBezTo>
                  <a:cubicBezTo>
                    <a:pt x="346" y="210"/>
                    <a:pt x="340" y="236"/>
                    <a:pt x="328" y="259"/>
                  </a:cubicBezTo>
                  <a:lnTo>
                    <a:pt x="286" y="23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05484" tIns="52741" rIns="105484" bIns="52741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en-US" sz="6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0" name="Freeform 23"/>
            <p:cNvSpPr>
              <a:spLocks noEditPoints="1"/>
            </p:cNvSpPr>
            <p:nvPr/>
          </p:nvSpPr>
          <p:spPr bwMode="auto">
            <a:xfrm>
              <a:off x="5607370" y="3562829"/>
              <a:ext cx="587140" cy="587140"/>
            </a:xfrm>
            <a:custGeom>
              <a:avLst/>
              <a:gdLst>
                <a:gd name="T0" fmla="*/ 192 w 384"/>
                <a:gd name="T1" fmla="*/ 0 h 384"/>
                <a:gd name="T2" fmla="*/ 0 w 384"/>
                <a:gd name="T3" fmla="*/ 192 h 384"/>
                <a:gd name="T4" fmla="*/ 192 w 384"/>
                <a:gd name="T5" fmla="*/ 384 h 384"/>
                <a:gd name="T6" fmla="*/ 384 w 384"/>
                <a:gd name="T7" fmla="*/ 192 h 384"/>
                <a:gd name="T8" fmla="*/ 192 w 384"/>
                <a:gd name="T9" fmla="*/ 0 h 384"/>
                <a:gd name="T10" fmla="*/ 192 w 384"/>
                <a:gd name="T11" fmla="*/ 349 h 384"/>
                <a:gd name="T12" fmla="*/ 35 w 384"/>
                <a:gd name="T13" fmla="*/ 192 h 384"/>
                <a:gd name="T14" fmla="*/ 192 w 384"/>
                <a:gd name="T15" fmla="*/ 35 h 384"/>
                <a:gd name="T16" fmla="*/ 349 w 384"/>
                <a:gd name="T17" fmla="*/ 192 h 384"/>
                <a:gd name="T18" fmla="*/ 192 w 384"/>
                <a:gd name="T19" fmla="*/ 349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4" h="384">
                  <a:moveTo>
                    <a:pt x="192" y="0"/>
                  </a:moveTo>
                  <a:cubicBezTo>
                    <a:pt x="86" y="0"/>
                    <a:pt x="0" y="86"/>
                    <a:pt x="0" y="192"/>
                  </a:cubicBezTo>
                  <a:cubicBezTo>
                    <a:pt x="0" y="298"/>
                    <a:pt x="86" y="384"/>
                    <a:pt x="192" y="384"/>
                  </a:cubicBezTo>
                  <a:cubicBezTo>
                    <a:pt x="298" y="384"/>
                    <a:pt x="384" y="298"/>
                    <a:pt x="384" y="192"/>
                  </a:cubicBezTo>
                  <a:cubicBezTo>
                    <a:pt x="384" y="86"/>
                    <a:pt x="298" y="0"/>
                    <a:pt x="192" y="0"/>
                  </a:cubicBezTo>
                  <a:close/>
                  <a:moveTo>
                    <a:pt x="192" y="349"/>
                  </a:moveTo>
                  <a:cubicBezTo>
                    <a:pt x="105" y="349"/>
                    <a:pt x="35" y="278"/>
                    <a:pt x="35" y="192"/>
                  </a:cubicBezTo>
                  <a:cubicBezTo>
                    <a:pt x="35" y="105"/>
                    <a:pt x="105" y="35"/>
                    <a:pt x="192" y="35"/>
                  </a:cubicBezTo>
                  <a:cubicBezTo>
                    <a:pt x="278" y="35"/>
                    <a:pt x="349" y="105"/>
                    <a:pt x="349" y="192"/>
                  </a:cubicBezTo>
                  <a:cubicBezTo>
                    <a:pt x="349" y="278"/>
                    <a:pt x="278" y="349"/>
                    <a:pt x="192" y="34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05484" tIns="52741" rIns="105484" bIns="52741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en-US" sz="6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4" name="Group 20"/>
          <p:cNvGrpSpPr/>
          <p:nvPr/>
        </p:nvGrpSpPr>
        <p:grpSpPr>
          <a:xfrm>
            <a:off x="5177716" y="1646173"/>
            <a:ext cx="446117" cy="446202"/>
            <a:chOff x="6665323" y="3562825"/>
            <a:chExt cx="587140" cy="587140"/>
          </a:xfrm>
          <a:solidFill>
            <a:schemeClr val="bg1"/>
          </a:solidFill>
        </p:grpSpPr>
        <p:sp>
          <p:nvSpPr>
            <p:cNvPr id="22" name="Freeform 19"/>
            <p:cNvSpPr>
              <a:spLocks noEditPoints="1"/>
            </p:cNvSpPr>
            <p:nvPr/>
          </p:nvSpPr>
          <p:spPr bwMode="auto">
            <a:xfrm>
              <a:off x="6808144" y="3735126"/>
              <a:ext cx="301499" cy="242538"/>
            </a:xfrm>
            <a:custGeom>
              <a:avLst/>
              <a:gdLst>
                <a:gd name="T0" fmla="*/ 393 w 400"/>
                <a:gd name="T1" fmla="*/ 61 h 322"/>
                <a:gd name="T2" fmla="*/ 300 w 400"/>
                <a:gd name="T3" fmla="*/ 3 h 322"/>
                <a:gd name="T4" fmla="*/ 286 w 400"/>
                <a:gd name="T5" fmla="*/ 3 h 322"/>
                <a:gd name="T6" fmla="*/ 200 w 400"/>
                <a:gd name="T7" fmla="*/ 57 h 322"/>
                <a:gd name="T8" fmla="*/ 113 w 400"/>
                <a:gd name="T9" fmla="*/ 3 h 322"/>
                <a:gd name="T10" fmla="*/ 100 w 400"/>
                <a:gd name="T11" fmla="*/ 3 h 322"/>
                <a:gd name="T12" fmla="*/ 6 w 400"/>
                <a:gd name="T13" fmla="*/ 61 h 322"/>
                <a:gd name="T14" fmla="*/ 0 w 400"/>
                <a:gd name="T15" fmla="*/ 73 h 322"/>
                <a:gd name="T16" fmla="*/ 0 w 400"/>
                <a:gd name="T17" fmla="*/ 307 h 322"/>
                <a:gd name="T18" fmla="*/ 6 w 400"/>
                <a:gd name="T19" fmla="*/ 319 h 322"/>
                <a:gd name="T20" fmla="*/ 20 w 400"/>
                <a:gd name="T21" fmla="*/ 319 h 322"/>
                <a:gd name="T22" fmla="*/ 106 w 400"/>
                <a:gd name="T23" fmla="*/ 265 h 322"/>
                <a:gd name="T24" fmla="*/ 193 w 400"/>
                <a:gd name="T25" fmla="*/ 319 h 322"/>
                <a:gd name="T26" fmla="*/ 207 w 400"/>
                <a:gd name="T27" fmla="*/ 319 h 322"/>
                <a:gd name="T28" fmla="*/ 293 w 400"/>
                <a:gd name="T29" fmla="*/ 265 h 322"/>
                <a:gd name="T30" fmla="*/ 380 w 400"/>
                <a:gd name="T31" fmla="*/ 319 h 322"/>
                <a:gd name="T32" fmla="*/ 387 w 400"/>
                <a:gd name="T33" fmla="*/ 321 h 322"/>
                <a:gd name="T34" fmla="*/ 393 w 400"/>
                <a:gd name="T35" fmla="*/ 319 h 322"/>
                <a:gd name="T36" fmla="*/ 400 w 400"/>
                <a:gd name="T37" fmla="*/ 307 h 322"/>
                <a:gd name="T38" fmla="*/ 400 w 400"/>
                <a:gd name="T39" fmla="*/ 73 h 322"/>
                <a:gd name="T40" fmla="*/ 393 w 400"/>
                <a:gd name="T41" fmla="*/ 61 h 322"/>
                <a:gd name="T42" fmla="*/ 93 w 400"/>
                <a:gd name="T43" fmla="*/ 241 h 322"/>
                <a:gd name="T44" fmla="*/ 26 w 400"/>
                <a:gd name="T45" fmla="*/ 283 h 322"/>
                <a:gd name="T46" fmla="*/ 26 w 400"/>
                <a:gd name="T47" fmla="*/ 81 h 322"/>
                <a:gd name="T48" fmla="*/ 93 w 400"/>
                <a:gd name="T49" fmla="*/ 39 h 322"/>
                <a:gd name="T50" fmla="*/ 93 w 400"/>
                <a:gd name="T51" fmla="*/ 241 h 322"/>
                <a:gd name="T52" fmla="*/ 187 w 400"/>
                <a:gd name="T53" fmla="*/ 283 h 322"/>
                <a:gd name="T54" fmla="*/ 119 w 400"/>
                <a:gd name="T55" fmla="*/ 241 h 322"/>
                <a:gd name="T56" fmla="*/ 119 w 400"/>
                <a:gd name="T57" fmla="*/ 39 h 322"/>
                <a:gd name="T58" fmla="*/ 187 w 400"/>
                <a:gd name="T59" fmla="*/ 81 h 322"/>
                <a:gd name="T60" fmla="*/ 187 w 400"/>
                <a:gd name="T61" fmla="*/ 283 h 322"/>
                <a:gd name="T62" fmla="*/ 280 w 400"/>
                <a:gd name="T63" fmla="*/ 241 h 322"/>
                <a:gd name="T64" fmla="*/ 213 w 400"/>
                <a:gd name="T65" fmla="*/ 283 h 322"/>
                <a:gd name="T66" fmla="*/ 213 w 400"/>
                <a:gd name="T67" fmla="*/ 81 h 322"/>
                <a:gd name="T68" fmla="*/ 280 w 400"/>
                <a:gd name="T69" fmla="*/ 39 h 322"/>
                <a:gd name="T70" fmla="*/ 280 w 400"/>
                <a:gd name="T71" fmla="*/ 241 h 322"/>
                <a:gd name="T72" fmla="*/ 374 w 400"/>
                <a:gd name="T73" fmla="*/ 283 h 322"/>
                <a:gd name="T74" fmla="*/ 306 w 400"/>
                <a:gd name="T75" fmla="*/ 241 h 322"/>
                <a:gd name="T76" fmla="*/ 306 w 400"/>
                <a:gd name="T77" fmla="*/ 39 h 322"/>
                <a:gd name="T78" fmla="*/ 374 w 400"/>
                <a:gd name="T79" fmla="*/ 81 h 322"/>
                <a:gd name="T80" fmla="*/ 374 w 400"/>
                <a:gd name="T81" fmla="*/ 283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00" h="322">
                  <a:moveTo>
                    <a:pt x="393" y="61"/>
                  </a:moveTo>
                  <a:cubicBezTo>
                    <a:pt x="300" y="3"/>
                    <a:pt x="300" y="3"/>
                    <a:pt x="300" y="3"/>
                  </a:cubicBezTo>
                  <a:cubicBezTo>
                    <a:pt x="296" y="0"/>
                    <a:pt x="291" y="0"/>
                    <a:pt x="286" y="3"/>
                  </a:cubicBezTo>
                  <a:cubicBezTo>
                    <a:pt x="200" y="57"/>
                    <a:pt x="200" y="57"/>
                    <a:pt x="200" y="57"/>
                  </a:cubicBezTo>
                  <a:cubicBezTo>
                    <a:pt x="113" y="3"/>
                    <a:pt x="113" y="3"/>
                    <a:pt x="113" y="3"/>
                  </a:cubicBezTo>
                  <a:cubicBezTo>
                    <a:pt x="109" y="0"/>
                    <a:pt x="104" y="0"/>
                    <a:pt x="100" y="3"/>
                  </a:cubicBezTo>
                  <a:cubicBezTo>
                    <a:pt x="6" y="61"/>
                    <a:pt x="6" y="61"/>
                    <a:pt x="6" y="61"/>
                  </a:cubicBezTo>
                  <a:cubicBezTo>
                    <a:pt x="2" y="64"/>
                    <a:pt x="0" y="68"/>
                    <a:pt x="0" y="73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312"/>
                    <a:pt x="2" y="317"/>
                    <a:pt x="6" y="319"/>
                  </a:cubicBezTo>
                  <a:cubicBezTo>
                    <a:pt x="11" y="322"/>
                    <a:pt x="16" y="321"/>
                    <a:pt x="20" y="319"/>
                  </a:cubicBezTo>
                  <a:cubicBezTo>
                    <a:pt x="106" y="265"/>
                    <a:pt x="106" y="265"/>
                    <a:pt x="106" y="265"/>
                  </a:cubicBezTo>
                  <a:cubicBezTo>
                    <a:pt x="193" y="319"/>
                    <a:pt x="193" y="319"/>
                    <a:pt x="193" y="319"/>
                  </a:cubicBezTo>
                  <a:cubicBezTo>
                    <a:pt x="197" y="322"/>
                    <a:pt x="202" y="322"/>
                    <a:pt x="207" y="319"/>
                  </a:cubicBezTo>
                  <a:cubicBezTo>
                    <a:pt x="293" y="265"/>
                    <a:pt x="293" y="265"/>
                    <a:pt x="293" y="265"/>
                  </a:cubicBezTo>
                  <a:cubicBezTo>
                    <a:pt x="380" y="319"/>
                    <a:pt x="380" y="319"/>
                    <a:pt x="380" y="319"/>
                  </a:cubicBezTo>
                  <a:cubicBezTo>
                    <a:pt x="382" y="320"/>
                    <a:pt x="384" y="321"/>
                    <a:pt x="387" y="321"/>
                  </a:cubicBezTo>
                  <a:cubicBezTo>
                    <a:pt x="389" y="321"/>
                    <a:pt x="391" y="320"/>
                    <a:pt x="393" y="319"/>
                  </a:cubicBezTo>
                  <a:cubicBezTo>
                    <a:pt x="397" y="317"/>
                    <a:pt x="400" y="312"/>
                    <a:pt x="400" y="307"/>
                  </a:cubicBezTo>
                  <a:cubicBezTo>
                    <a:pt x="400" y="73"/>
                    <a:pt x="400" y="73"/>
                    <a:pt x="400" y="73"/>
                  </a:cubicBezTo>
                  <a:cubicBezTo>
                    <a:pt x="400" y="68"/>
                    <a:pt x="397" y="64"/>
                    <a:pt x="393" y="61"/>
                  </a:cubicBezTo>
                  <a:close/>
                  <a:moveTo>
                    <a:pt x="93" y="241"/>
                  </a:moveTo>
                  <a:cubicBezTo>
                    <a:pt x="26" y="283"/>
                    <a:pt x="26" y="283"/>
                    <a:pt x="26" y="283"/>
                  </a:cubicBezTo>
                  <a:cubicBezTo>
                    <a:pt x="26" y="81"/>
                    <a:pt x="26" y="81"/>
                    <a:pt x="26" y="81"/>
                  </a:cubicBezTo>
                  <a:cubicBezTo>
                    <a:pt x="93" y="39"/>
                    <a:pt x="93" y="39"/>
                    <a:pt x="93" y="39"/>
                  </a:cubicBezTo>
                  <a:lnTo>
                    <a:pt x="93" y="241"/>
                  </a:lnTo>
                  <a:close/>
                  <a:moveTo>
                    <a:pt x="187" y="283"/>
                  </a:moveTo>
                  <a:cubicBezTo>
                    <a:pt x="119" y="241"/>
                    <a:pt x="119" y="241"/>
                    <a:pt x="119" y="241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87" y="81"/>
                    <a:pt x="187" y="81"/>
                    <a:pt x="187" y="81"/>
                  </a:cubicBezTo>
                  <a:lnTo>
                    <a:pt x="187" y="283"/>
                  </a:lnTo>
                  <a:close/>
                  <a:moveTo>
                    <a:pt x="280" y="241"/>
                  </a:moveTo>
                  <a:cubicBezTo>
                    <a:pt x="213" y="283"/>
                    <a:pt x="213" y="283"/>
                    <a:pt x="213" y="283"/>
                  </a:cubicBezTo>
                  <a:cubicBezTo>
                    <a:pt x="213" y="81"/>
                    <a:pt x="213" y="81"/>
                    <a:pt x="213" y="81"/>
                  </a:cubicBezTo>
                  <a:cubicBezTo>
                    <a:pt x="280" y="39"/>
                    <a:pt x="280" y="39"/>
                    <a:pt x="280" y="39"/>
                  </a:cubicBezTo>
                  <a:lnTo>
                    <a:pt x="280" y="241"/>
                  </a:lnTo>
                  <a:close/>
                  <a:moveTo>
                    <a:pt x="374" y="283"/>
                  </a:moveTo>
                  <a:cubicBezTo>
                    <a:pt x="306" y="241"/>
                    <a:pt x="306" y="241"/>
                    <a:pt x="306" y="241"/>
                  </a:cubicBezTo>
                  <a:cubicBezTo>
                    <a:pt x="306" y="39"/>
                    <a:pt x="306" y="39"/>
                    <a:pt x="306" y="39"/>
                  </a:cubicBezTo>
                  <a:cubicBezTo>
                    <a:pt x="374" y="81"/>
                    <a:pt x="374" y="81"/>
                    <a:pt x="374" y="81"/>
                  </a:cubicBezTo>
                  <a:lnTo>
                    <a:pt x="374" y="28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05484" tIns="52741" rIns="105484" bIns="52741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en-US" sz="6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3" name="Freeform 23"/>
            <p:cNvSpPr>
              <a:spLocks noEditPoints="1"/>
            </p:cNvSpPr>
            <p:nvPr/>
          </p:nvSpPr>
          <p:spPr bwMode="auto">
            <a:xfrm>
              <a:off x="6665323" y="3562825"/>
              <a:ext cx="587140" cy="587140"/>
            </a:xfrm>
            <a:custGeom>
              <a:avLst/>
              <a:gdLst>
                <a:gd name="T0" fmla="*/ 192 w 384"/>
                <a:gd name="T1" fmla="*/ 0 h 384"/>
                <a:gd name="T2" fmla="*/ 0 w 384"/>
                <a:gd name="T3" fmla="*/ 192 h 384"/>
                <a:gd name="T4" fmla="*/ 192 w 384"/>
                <a:gd name="T5" fmla="*/ 384 h 384"/>
                <a:gd name="T6" fmla="*/ 384 w 384"/>
                <a:gd name="T7" fmla="*/ 192 h 384"/>
                <a:gd name="T8" fmla="*/ 192 w 384"/>
                <a:gd name="T9" fmla="*/ 0 h 384"/>
                <a:gd name="T10" fmla="*/ 192 w 384"/>
                <a:gd name="T11" fmla="*/ 349 h 384"/>
                <a:gd name="T12" fmla="*/ 35 w 384"/>
                <a:gd name="T13" fmla="*/ 192 h 384"/>
                <a:gd name="T14" fmla="*/ 192 w 384"/>
                <a:gd name="T15" fmla="*/ 35 h 384"/>
                <a:gd name="T16" fmla="*/ 349 w 384"/>
                <a:gd name="T17" fmla="*/ 192 h 384"/>
                <a:gd name="T18" fmla="*/ 192 w 384"/>
                <a:gd name="T19" fmla="*/ 349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4" h="384">
                  <a:moveTo>
                    <a:pt x="192" y="0"/>
                  </a:moveTo>
                  <a:cubicBezTo>
                    <a:pt x="86" y="0"/>
                    <a:pt x="0" y="86"/>
                    <a:pt x="0" y="192"/>
                  </a:cubicBezTo>
                  <a:cubicBezTo>
                    <a:pt x="0" y="298"/>
                    <a:pt x="86" y="384"/>
                    <a:pt x="192" y="384"/>
                  </a:cubicBezTo>
                  <a:cubicBezTo>
                    <a:pt x="298" y="384"/>
                    <a:pt x="384" y="298"/>
                    <a:pt x="384" y="192"/>
                  </a:cubicBezTo>
                  <a:cubicBezTo>
                    <a:pt x="384" y="86"/>
                    <a:pt x="298" y="0"/>
                    <a:pt x="192" y="0"/>
                  </a:cubicBezTo>
                  <a:close/>
                  <a:moveTo>
                    <a:pt x="192" y="349"/>
                  </a:moveTo>
                  <a:cubicBezTo>
                    <a:pt x="105" y="349"/>
                    <a:pt x="35" y="278"/>
                    <a:pt x="35" y="192"/>
                  </a:cubicBezTo>
                  <a:cubicBezTo>
                    <a:pt x="35" y="105"/>
                    <a:pt x="105" y="35"/>
                    <a:pt x="192" y="35"/>
                  </a:cubicBezTo>
                  <a:cubicBezTo>
                    <a:pt x="278" y="35"/>
                    <a:pt x="349" y="105"/>
                    <a:pt x="349" y="192"/>
                  </a:cubicBezTo>
                  <a:cubicBezTo>
                    <a:pt x="349" y="278"/>
                    <a:pt x="278" y="349"/>
                    <a:pt x="192" y="34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05484" tIns="52741" rIns="105484" bIns="52741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en-US" sz="6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5" name="Group 23"/>
          <p:cNvGrpSpPr/>
          <p:nvPr/>
        </p:nvGrpSpPr>
        <p:grpSpPr>
          <a:xfrm>
            <a:off x="5852224" y="2967439"/>
            <a:ext cx="310599" cy="310658"/>
            <a:chOff x="7740352" y="3562825"/>
            <a:chExt cx="587140" cy="587140"/>
          </a:xfrm>
          <a:solidFill>
            <a:schemeClr val="bg1"/>
          </a:solidFill>
        </p:grpSpPr>
        <p:sp>
          <p:nvSpPr>
            <p:cNvPr id="25" name="Freeform 24"/>
            <p:cNvSpPr>
              <a:spLocks noEditPoints="1"/>
            </p:cNvSpPr>
            <p:nvPr/>
          </p:nvSpPr>
          <p:spPr bwMode="auto">
            <a:xfrm>
              <a:off x="7740352" y="3562825"/>
              <a:ext cx="587140" cy="587140"/>
            </a:xfrm>
            <a:custGeom>
              <a:avLst/>
              <a:gdLst>
                <a:gd name="T0" fmla="*/ 192 w 384"/>
                <a:gd name="T1" fmla="*/ 0 h 384"/>
                <a:gd name="T2" fmla="*/ 0 w 384"/>
                <a:gd name="T3" fmla="*/ 192 h 384"/>
                <a:gd name="T4" fmla="*/ 192 w 384"/>
                <a:gd name="T5" fmla="*/ 384 h 384"/>
                <a:gd name="T6" fmla="*/ 384 w 384"/>
                <a:gd name="T7" fmla="*/ 192 h 384"/>
                <a:gd name="T8" fmla="*/ 192 w 384"/>
                <a:gd name="T9" fmla="*/ 0 h 384"/>
                <a:gd name="T10" fmla="*/ 192 w 384"/>
                <a:gd name="T11" fmla="*/ 349 h 384"/>
                <a:gd name="T12" fmla="*/ 35 w 384"/>
                <a:gd name="T13" fmla="*/ 192 h 384"/>
                <a:gd name="T14" fmla="*/ 192 w 384"/>
                <a:gd name="T15" fmla="*/ 35 h 384"/>
                <a:gd name="T16" fmla="*/ 349 w 384"/>
                <a:gd name="T17" fmla="*/ 192 h 384"/>
                <a:gd name="T18" fmla="*/ 192 w 384"/>
                <a:gd name="T19" fmla="*/ 349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4" h="384">
                  <a:moveTo>
                    <a:pt x="192" y="0"/>
                  </a:moveTo>
                  <a:cubicBezTo>
                    <a:pt x="86" y="0"/>
                    <a:pt x="0" y="86"/>
                    <a:pt x="0" y="192"/>
                  </a:cubicBezTo>
                  <a:cubicBezTo>
                    <a:pt x="0" y="298"/>
                    <a:pt x="86" y="384"/>
                    <a:pt x="192" y="384"/>
                  </a:cubicBezTo>
                  <a:cubicBezTo>
                    <a:pt x="298" y="384"/>
                    <a:pt x="384" y="298"/>
                    <a:pt x="384" y="192"/>
                  </a:cubicBezTo>
                  <a:cubicBezTo>
                    <a:pt x="384" y="86"/>
                    <a:pt x="298" y="0"/>
                    <a:pt x="192" y="0"/>
                  </a:cubicBezTo>
                  <a:close/>
                  <a:moveTo>
                    <a:pt x="192" y="349"/>
                  </a:moveTo>
                  <a:cubicBezTo>
                    <a:pt x="105" y="349"/>
                    <a:pt x="35" y="278"/>
                    <a:pt x="35" y="192"/>
                  </a:cubicBezTo>
                  <a:cubicBezTo>
                    <a:pt x="35" y="105"/>
                    <a:pt x="105" y="35"/>
                    <a:pt x="192" y="35"/>
                  </a:cubicBezTo>
                  <a:cubicBezTo>
                    <a:pt x="278" y="35"/>
                    <a:pt x="349" y="105"/>
                    <a:pt x="349" y="192"/>
                  </a:cubicBezTo>
                  <a:cubicBezTo>
                    <a:pt x="349" y="278"/>
                    <a:pt x="278" y="349"/>
                    <a:pt x="192" y="34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05484" tIns="52741" rIns="105484" bIns="52741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en-US" sz="6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6" name="Freeform 27"/>
            <p:cNvSpPr>
              <a:spLocks noEditPoints="1"/>
            </p:cNvSpPr>
            <p:nvPr/>
          </p:nvSpPr>
          <p:spPr bwMode="auto">
            <a:xfrm>
              <a:off x="7931746" y="3722078"/>
              <a:ext cx="204352" cy="268635"/>
            </a:xfrm>
            <a:custGeom>
              <a:avLst/>
              <a:gdLst>
                <a:gd name="T0" fmla="*/ 96 w 256"/>
                <a:gd name="T1" fmla="*/ 48 h 336"/>
                <a:gd name="T2" fmla="*/ 48 w 256"/>
                <a:gd name="T3" fmla="*/ 0 h 336"/>
                <a:gd name="T4" fmla="*/ 0 w 256"/>
                <a:gd name="T5" fmla="*/ 48 h 336"/>
                <a:gd name="T6" fmla="*/ 29 w 256"/>
                <a:gd name="T7" fmla="*/ 92 h 336"/>
                <a:gd name="T8" fmla="*/ 29 w 256"/>
                <a:gd name="T9" fmla="*/ 244 h 336"/>
                <a:gd name="T10" fmla="*/ 0 w 256"/>
                <a:gd name="T11" fmla="*/ 288 h 336"/>
                <a:gd name="T12" fmla="*/ 48 w 256"/>
                <a:gd name="T13" fmla="*/ 336 h 336"/>
                <a:gd name="T14" fmla="*/ 96 w 256"/>
                <a:gd name="T15" fmla="*/ 288 h 336"/>
                <a:gd name="T16" fmla="*/ 67 w 256"/>
                <a:gd name="T17" fmla="*/ 244 h 336"/>
                <a:gd name="T18" fmla="*/ 67 w 256"/>
                <a:gd name="T19" fmla="*/ 92 h 336"/>
                <a:gd name="T20" fmla="*/ 96 w 256"/>
                <a:gd name="T21" fmla="*/ 48 h 336"/>
                <a:gd name="T22" fmla="*/ 75 w 256"/>
                <a:gd name="T23" fmla="*/ 288 h 336"/>
                <a:gd name="T24" fmla="*/ 48 w 256"/>
                <a:gd name="T25" fmla="*/ 316 h 336"/>
                <a:gd name="T26" fmla="*/ 20 w 256"/>
                <a:gd name="T27" fmla="*/ 288 h 336"/>
                <a:gd name="T28" fmla="*/ 48 w 256"/>
                <a:gd name="T29" fmla="*/ 260 h 336"/>
                <a:gd name="T30" fmla="*/ 75 w 256"/>
                <a:gd name="T31" fmla="*/ 288 h 336"/>
                <a:gd name="T32" fmla="*/ 48 w 256"/>
                <a:gd name="T33" fmla="*/ 76 h 336"/>
                <a:gd name="T34" fmla="*/ 20 w 256"/>
                <a:gd name="T35" fmla="*/ 48 h 336"/>
                <a:gd name="T36" fmla="*/ 48 w 256"/>
                <a:gd name="T37" fmla="*/ 20 h 336"/>
                <a:gd name="T38" fmla="*/ 75 w 256"/>
                <a:gd name="T39" fmla="*/ 48 h 336"/>
                <a:gd name="T40" fmla="*/ 48 w 256"/>
                <a:gd name="T41" fmla="*/ 76 h 336"/>
                <a:gd name="T42" fmla="*/ 227 w 256"/>
                <a:gd name="T43" fmla="*/ 244 h 336"/>
                <a:gd name="T44" fmla="*/ 227 w 256"/>
                <a:gd name="T45" fmla="*/ 92 h 336"/>
                <a:gd name="T46" fmla="*/ 256 w 256"/>
                <a:gd name="T47" fmla="*/ 48 h 336"/>
                <a:gd name="T48" fmla="*/ 208 w 256"/>
                <a:gd name="T49" fmla="*/ 0 h 336"/>
                <a:gd name="T50" fmla="*/ 160 w 256"/>
                <a:gd name="T51" fmla="*/ 48 h 336"/>
                <a:gd name="T52" fmla="*/ 189 w 256"/>
                <a:gd name="T53" fmla="*/ 92 h 336"/>
                <a:gd name="T54" fmla="*/ 189 w 256"/>
                <a:gd name="T55" fmla="*/ 244 h 336"/>
                <a:gd name="T56" fmla="*/ 160 w 256"/>
                <a:gd name="T57" fmla="*/ 288 h 336"/>
                <a:gd name="T58" fmla="*/ 208 w 256"/>
                <a:gd name="T59" fmla="*/ 336 h 336"/>
                <a:gd name="T60" fmla="*/ 256 w 256"/>
                <a:gd name="T61" fmla="*/ 288 h 336"/>
                <a:gd name="T62" fmla="*/ 227 w 256"/>
                <a:gd name="T63" fmla="*/ 244 h 336"/>
                <a:gd name="T64" fmla="*/ 180 w 256"/>
                <a:gd name="T65" fmla="*/ 48 h 336"/>
                <a:gd name="T66" fmla="*/ 208 w 256"/>
                <a:gd name="T67" fmla="*/ 20 h 336"/>
                <a:gd name="T68" fmla="*/ 235 w 256"/>
                <a:gd name="T69" fmla="*/ 48 h 336"/>
                <a:gd name="T70" fmla="*/ 208 w 256"/>
                <a:gd name="T71" fmla="*/ 76 h 336"/>
                <a:gd name="T72" fmla="*/ 180 w 256"/>
                <a:gd name="T73" fmla="*/ 48 h 336"/>
                <a:gd name="T74" fmla="*/ 208 w 256"/>
                <a:gd name="T75" fmla="*/ 316 h 336"/>
                <a:gd name="T76" fmla="*/ 180 w 256"/>
                <a:gd name="T77" fmla="*/ 288 h 336"/>
                <a:gd name="T78" fmla="*/ 208 w 256"/>
                <a:gd name="T79" fmla="*/ 260 h 336"/>
                <a:gd name="T80" fmla="*/ 235 w 256"/>
                <a:gd name="T81" fmla="*/ 288 h 336"/>
                <a:gd name="T82" fmla="*/ 208 w 256"/>
                <a:gd name="T83" fmla="*/ 316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56" h="336">
                  <a:moveTo>
                    <a:pt x="96" y="48"/>
                  </a:moveTo>
                  <a:cubicBezTo>
                    <a:pt x="96" y="21"/>
                    <a:pt x="74" y="0"/>
                    <a:pt x="48" y="0"/>
                  </a:cubicBezTo>
                  <a:cubicBezTo>
                    <a:pt x="21" y="0"/>
                    <a:pt x="0" y="21"/>
                    <a:pt x="0" y="48"/>
                  </a:cubicBezTo>
                  <a:cubicBezTo>
                    <a:pt x="0" y="68"/>
                    <a:pt x="12" y="85"/>
                    <a:pt x="29" y="92"/>
                  </a:cubicBezTo>
                  <a:cubicBezTo>
                    <a:pt x="29" y="244"/>
                    <a:pt x="29" y="244"/>
                    <a:pt x="29" y="244"/>
                  </a:cubicBezTo>
                  <a:cubicBezTo>
                    <a:pt x="12" y="251"/>
                    <a:pt x="0" y="268"/>
                    <a:pt x="0" y="288"/>
                  </a:cubicBezTo>
                  <a:cubicBezTo>
                    <a:pt x="0" y="314"/>
                    <a:pt x="21" y="336"/>
                    <a:pt x="48" y="336"/>
                  </a:cubicBezTo>
                  <a:cubicBezTo>
                    <a:pt x="74" y="336"/>
                    <a:pt x="96" y="314"/>
                    <a:pt x="96" y="288"/>
                  </a:cubicBezTo>
                  <a:cubicBezTo>
                    <a:pt x="96" y="268"/>
                    <a:pt x="84" y="251"/>
                    <a:pt x="67" y="244"/>
                  </a:cubicBezTo>
                  <a:cubicBezTo>
                    <a:pt x="67" y="92"/>
                    <a:pt x="67" y="92"/>
                    <a:pt x="67" y="92"/>
                  </a:cubicBezTo>
                  <a:cubicBezTo>
                    <a:pt x="84" y="85"/>
                    <a:pt x="96" y="68"/>
                    <a:pt x="96" y="48"/>
                  </a:cubicBezTo>
                  <a:close/>
                  <a:moveTo>
                    <a:pt x="75" y="288"/>
                  </a:moveTo>
                  <a:cubicBezTo>
                    <a:pt x="75" y="303"/>
                    <a:pt x="63" y="316"/>
                    <a:pt x="48" y="316"/>
                  </a:cubicBezTo>
                  <a:cubicBezTo>
                    <a:pt x="32" y="316"/>
                    <a:pt x="20" y="303"/>
                    <a:pt x="20" y="288"/>
                  </a:cubicBezTo>
                  <a:cubicBezTo>
                    <a:pt x="20" y="273"/>
                    <a:pt x="32" y="260"/>
                    <a:pt x="48" y="260"/>
                  </a:cubicBezTo>
                  <a:cubicBezTo>
                    <a:pt x="63" y="260"/>
                    <a:pt x="75" y="273"/>
                    <a:pt x="75" y="288"/>
                  </a:cubicBezTo>
                  <a:close/>
                  <a:moveTo>
                    <a:pt x="48" y="76"/>
                  </a:moveTo>
                  <a:cubicBezTo>
                    <a:pt x="32" y="76"/>
                    <a:pt x="20" y="63"/>
                    <a:pt x="20" y="48"/>
                  </a:cubicBezTo>
                  <a:cubicBezTo>
                    <a:pt x="20" y="33"/>
                    <a:pt x="32" y="20"/>
                    <a:pt x="48" y="20"/>
                  </a:cubicBezTo>
                  <a:cubicBezTo>
                    <a:pt x="63" y="20"/>
                    <a:pt x="75" y="33"/>
                    <a:pt x="75" y="48"/>
                  </a:cubicBezTo>
                  <a:cubicBezTo>
                    <a:pt x="75" y="63"/>
                    <a:pt x="63" y="76"/>
                    <a:pt x="48" y="76"/>
                  </a:cubicBezTo>
                  <a:close/>
                  <a:moveTo>
                    <a:pt x="227" y="244"/>
                  </a:moveTo>
                  <a:cubicBezTo>
                    <a:pt x="227" y="92"/>
                    <a:pt x="227" y="92"/>
                    <a:pt x="227" y="92"/>
                  </a:cubicBezTo>
                  <a:cubicBezTo>
                    <a:pt x="244" y="85"/>
                    <a:pt x="256" y="68"/>
                    <a:pt x="256" y="48"/>
                  </a:cubicBezTo>
                  <a:cubicBezTo>
                    <a:pt x="256" y="21"/>
                    <a:pt x="234" y="0"/>
                    <a:pt x="208" y="0"/>
                  </a:cubicBezTo>
                  <a:cubicBezTo>
                    <a:pt x="181" y="0"/>
                    <a:pt x="160" y="21"/>
                    <a:pt x="160" y="48"/>
                  </a:cubicBezTo>
                  <a:cubicBezTo>
                    <a:pt x="160" y="68"/>
                    <a:pt x="172" y="85"/>
                    <a:pt x="189" y="92"/>
                  </a:cubicBezTo>
                  <a:cubicBezTo>
                    <a:pt x="189" y="244"/>
                    <a:pt x="189" y="244"/>
                    <a:pt x="189" y="244"/>
                  </a:cubicBezTo>
                  <a:cubicBezTo>
                    <a:pt x="172" y="251"/>
                    <a:pt x="160" y="268"/>
                    <a:pt x="160" y="288"/>
                  </a:cubicBezTo>
                  <a:cubicBezTo>
                    <a:pt x="160" y="314"/>
                    <a:pt x="181" y="336"/>
                    <a:pt x="208" y="336"/>
                  </a:cubicBezTo>
                  <a:cubicBezTo>
                    <a:pt x="234" y="336"/>
                    <a:pt x="256" y="314"/>
                    <a:pt x="256" y="288"/>
                  </a:cubicBezTo>
                  <a:cubicBezTo>
                    <a:pt x="256" y="268"/>
                    <a:pt x="244" y="251"/>
                    <a:pt x="227" y="244"/>
                  </a:cubicBezTo>
                  <a:close/>
                  <a:moveTo>
                    <a:pt x="180" y="48"/>
                  </a:moveTo>
                  <a:cubicBezTo>
                    <a:pt x="180" y="33"/>
                    <a:pt x="192" y="20"/>
                    <a:pt x="208" y="20"/>
                  </a:cubicBezTo>
                  <a:cubicBezTo>
                    <a:pt x="223" y="20"/>
                    <a:pt x="235" y="33"/>
                    <a:pt x="235" y="48"/>
                  </a:cubicBezTo>
                  <a:cubicBezTo>
                    <a:pt x="235" y="63"/>
                    <a:pt x="223" y="76"/>
                    <a:pt x="208" y="76"/>
                  </a:cubicBezTo>
                  <a:cubicBezTo>
                    <a:pt x="192" y="76"/>
                    <a:pt x="180" y="63"/>
                    <a:pt x="180" y="48"/>
                  </a:cubicBezTo>
                  <a:close/>
                  <a:moveTo>
                    <a:pt x="208" y="316"/>
                  </a:moveTo>
                  <a:cubicBezTo>
                    <a:pt x="192" y="316"/>
                    <a:pt x="180" y="303"/>
                    <a:pt x="180" y="288"/>
                  </a:cubicBezTo>
                  <a:cubicBezTo>
                    <a:pt x="180" y="273"/>
                    <a:pt x="192" y="260"/>
                    <a:pt x="208" y="260"/>
                  </a:cubicBezTo>
                  <a:cubicBezTo>
                    <a:pt x="223" y="260"/>
                    <a:pt x="235" y="273"/>
                    <a:pt x="235" y="288"/>
                  </a:cubicBezTo>
                  <a:cubicBezTo>
                    <a:pt x="235" y="303"/>
                    <a:pt x="223" y="316"/>
                    <a:pt x="208" y="31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05484" tIns="52741" rIns="105484" bIns="52741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en-US" sz="6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27" name="Content Placeholder 2"/>
          <p:cNvSpPr txBox="1">
            <a:spLocks/>
          </p:cNvSpPr>
          <p:nvPr/>
        </p:nvSpPr>
        <p:spPr>
          <a:xfrm>
            <a:off x="540346" y="895060"/>
            <a:ext cx="2808312" cy="1034548"/>
          </a:xfrm>
          <a:prstGeom prst="rect">
            <a:avLst/>
          </a:prstGeom>
        </p:spPr>
        <p:txBody>
          <a:bodyPr vert="horz" lIns="75020" tIns="37509" rIns="75020" bIns="37509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ct val="0"/>
              </a:spcBef>
              <a:buNone/>
              <a:defRPr/>
            </a:pPr>
            <a:r>
              <a:rPr lang="en-US" altLang="zh-CN">
                <a:solidFill>
                  <a:schemeClr val="accent3">
                    <a:lumMod val="75000"/>
                  </a:schemeClr>
                </a:solidFill>
                <a:latin typeface="Myriad Pro" panose="020B0503030403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Goal:</a:t>
            </a:r>
          </a:p>
          <a:p>
            <a:pPr marL="228600" indent="-228600">
              <a:lnSpc>
                <a:spcPct val="120000"/>
              </a:lnSpc>
              <a:spcBef>
                <a:spcPct val="0"/>
              </a:spcBef>
              <a:buAutoNum type="arabicPeriod"/>
              <a:defRPr/>
            </a:pPr>
            <a:r>
              <a:rPr lang="en-US" altLang="zh-CN">
                <a:solidFill>
                  <a:schemeClr val="accent3">
                    <a:lumMod val="75000"/>
                  </a:schemeClr>
                </a:solidFill>
                <a:latin typeface="Myriad Pro" panose="020B0503030403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Create a fully automatic melody generator on website platform.</a:t>
            </a:r>
          </a:p>
          <a:p>
            <a:pPr marL="228600" indent="-228600">
              <a:lnSpc>
                <a:spcPct val="120000"/>
              </a:lnSpc>
              <a:spcBef>
                <a:spcPct val="0"/>
              </a:spcBef>
              <a:buAutoNum type="arabicPeriod"/>
              <a:defRPr/>
            </a:pPr>
            <a:r>
              <a:rPr lang="en-US" altLang="zh-CN">
                <a:solidFill>
                  <a:schemeClr val="accent3">
                    <a:lumMod val="75000"/>
                  </a:schemeClr>
                </a:solidFill>
                <a:latin typeface="Myriad Pro" panose="020B0503030403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Put focus on how to improve the user experience.</a:t>
            </a:r>
          </a:p>
          <a:p>
            <a:pPr marL="0" indent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zh-CN" sz="6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180306" y="268288"/>
            <a:ext cx="3024336" cy="40011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sz="2000" smtClean="0">
                <a:solidFill>
                  <a:schemeClr val="tx1">
                    <a:lumMod val="65000"/>
                    <a:lumOff val="35000"/>
                  </a:schemeClr>
                </a:solidFill>
                <a:latin typeface="Goudy Old Style" panose="02020502050305020303" pitchFamily="18" charset="0"/>
              </a:rPr>
              <a:t>01. Goal &amp; SE Cycle Life</a:t>
            </a:r>
            <a:endParaRPr lang="en-US" sz="2000">
              <a:solidFill>
                <a:schemeClr val="tx1">
                  <a:lumMod val="65000"/>
                  <a:lumOff val="35000"/>
                </a:schemeClr>
              </a:solidFill>
              <a:latin typeface="Goudy Old Style" panose="02020502050305020303" pitchFamily="18" charset="0"/>
            </a:endParaRPr>
          </a:p>
        </p:txBody>
      </p:sp>
      <p:pic>
        <p:nvPicPr>
          <p:cNvPr id="32" name="图片 4">
            <a:extLst>
              <a:ext uri="{FF2B5EF4-FFF2-40B4-BE49-F238E27FC236}">
                <a16:creationId xmlns:a16="http://schemas.microsoft.com/office/drawing/2014/main" id="{AA1CB991-7D0E-0D41-941F-BAE22201A9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1226" y="-91752"/>
            <a:ext cx="4735341" cy="52750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文本框 32">
            <a:extLst>
              <a:ext uri="{FF2B5EF4-FFF2-40B4-BE49-F238E27FC236}">
                <a16:creationId xmlns:a16="http://schemas.microsoft.com/office/drawing/2014/main" id="{4EC890FA-CF7E-9346-B49A-390AF9B28DBB}"/>
              </a:ext>
            </a:extLst>
          </p:cNvPr>
          <p:cNvSpPr txBox="1"/>
          <p:nvPr/>
        </p:nvSpPr>
        <p:spPr>
          <a:xfrm>
            <a:off x="561466" y="3014600"/>
            <a:ext cx="2787191" cy="1643527"/>
          </a:xfrm>
          <a:prstGeom prst="rect">
            <a:avLst/>
          </a:prstGeom>
          <a:solidFill>
            <a:schemeClr val="bg1">
              <a:lumMod val="95000"/>
              <a:alpha val="67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yriad Pro" panose="020B0503030403020204" pitchFamily="34" charset="0"/>
                <a:ea typeface="微软雅黑" panose="020B0503020204020204" pitchFamily="34" charset="-122"/>
              </a:rPr>
              <a:t>Parallel 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Myriad Pro" panose="020B0503030403020204" pitchFamily="34" charset="0"/>
                <a:ea typeface="微软雅黑" panose="020B0503020204020204" pitchFamily="34" charset="-122"/>
              </a:rPr>
              <a:t>T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yriad Pro" panose="020B0503030403020204" pitchFamily="34" charset="0"/>
                <a:ea typeface="微软雅黑" panose="020B0503020204020204" pitchFamily="34" charset="-122"/>
              </a:rPr>
              <a:t>imeline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Myriad Pro" panose="020B0503030403020204" pitchFamily="34" charset="0"/>
                <a:ea typeface="微软雅黑" panose="020B0503020204020204" pitchFamily="34" charset="-122"/>
              </a:rPr>
              <a:t>:</a:t>
            </a:r>
          </a:p>
          <a:p>
            <a:pPr marL="228600" indent="-228600">
              <a:lnSpc>
                <a:spcPct val="120000"/>
              </a:lnSpc>
              <a:buFont typeface="Arial" pitchFamily="34" charset="0"/>
              <a:buAutoNum type="arabicPeriod"/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Myriad Pro" panose="020B0503030403020204" pitchFamily="34" charset="0"/>
                <a:ea typeface="微软雅黑" panose="020B0503020204020204" pitchFamily="34" charset="-122"/>
              </a:rPr>
              <a:t>Algorithm and experiment</a:t>
            </a:r>
          </a:p>
          <a:p>
            <a:pPr marL="228600" indent="-228600">
              <a:lnSpc>
                <a:spcPct val="120000"/>
              </a:lnSpc>
              <a:buFont typeface="Arial" pitchFamily="34" charset="0"/>
              <a:buAutoNum type="arabicPeriod"/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Myriad Pro" panose="020B0503030403020204" pitchFamily="34" charset="0"/>
                <a:ea typeface="微软雅黑" panose="020B0503020204020204" pitchFamily="34" charset="-122"/>
              </a:rPr>
              <a:t>Backend development</a:t>
            </a:r>
          </a:p>
          <a:p>
            <a:pPr marL="228600" indent="-228600">
              <a:lnSpc>
                <a:spcPct val="120000"/>
              </a:lnSpc>
              <a:buFont typeface="Arial" pitchFamily="34" charset="0"/>
              <a:buAutoNum type="arabicPeriod"/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Myriad Pro" panose="020B0503030403020204" pitchFamily="34" charset="0"/>
                <a:ea typeface="微软雅黑" panose="020B0503020204020204" pitchFamily="34" charset="-122"/>
              </a:rPr>
              <a:t>Master program</a:t>
            </a:r>
          </a:p>
          <a:p>
            <a:pPr marL="228600" indent="-228600">
              <a:lnSpc>
                <a:spcPct val="120000"/>
              </a:lnSpc>
              <a:buFont typeface="Arial" pitchFamily="34" charset="0"/>
              <a:buAutoNum type="arabicPeriod"/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Myriad Pro" panose="020B0503030403020204" pitchFamily="34" charset="0"/>
                <a:ea typeface="微软雅黑" panose="020B0503020204020204" pitchFamily="34" charset="-122"/>
              </a:rPr>
              <a:t>Frontend 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yriad Pro" panose="020B0503030403020204" pitchFamily="34" charset="0"/>
                <a:ea typeface="微软雅黑" panose="020B0503020204020204" pitchFamily="34" charset="-122"/>
              </a:rPr>
              <a:t>development</a:t>
            </a:r>
          </a:p>
          <a:p>
            <a:pPr>
              <a:lnSpc>
                <a:spcPct val="120000"/>
              </a:lnSpc>
              <a:defRPr/>
            </a:pPr>
            <a:endParaRPr lang="zh-CN" altLang="en-US" sz="1400" dirty="0">
              <a:solidFill>
                <a:schemeClr val="accent3">
                  <a:lumMod val="75000"/>
                </a:schemeClr>
              </a:solidFill>
              <a:latin typeface="Myriad Pro" panose="020B050303040302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3629441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Administrator\Desktop\新建文件夹 (3)\17577f82066f5c6副本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588" y="0"/>
            <a:ext cx="9144000" cy="5148262"/>
          </a:xfrm>
          <a:prstGeom prst="rect">
            <a:avLst/>
          </a:prstGeom>
          <a:noFill/>
        </p:spPr>
      </p:pic>
      <p:sp>
        <p:nvSpPr>
          <p:cNvPr id="22" name="矩形 21"/>
          <p:cNvSpPr/>
          <p:nvPr/>
        </p:nvSpPr>
        <p:spPr>
          <a:xfrm>
            <a:off x="396330" y="412304"/>
            <a:ext cx="8280920" cy="43204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8"/>
          <p:cNvSpPr>
            <a:spLocks/>
          </p:cNvSpPr>
          <p:nvPr/>
        </p:nvSpPr>
        <p:spPr bwMode="auto">
          <a:xfrm>
            <a:off x="1434267" y="1278996"/>
            <a:ext cx="2537012" cy="2534761"/>
          </a:xfrm>
          <a:custGeom>
            <a:avLst/>
            <a:gdLst>
              <a:gd name="T0" fmla="*/ 929 w 1857"/>
              <a:gd name="T1" fmla="*/ 0 h 1855"/>
              <a:gd name="T2" fmla="*/ 1857 w 1857"/>
              <a:gd name="T3" fmla="*/ 928 h 1855"/>
              <a:gd name="T4" fmla="*/ 929 w 1857"/>
              <a:gd name="T5" fmla="*/ 1855 h 1855"/>
              <a:gd name="T6" fmla="*/ 0 w 1857"/>
              <a:gd name="T7" fmla="*/ 928 h 1855"/>
              <a:gd name="T8" fmla="*/ 929 w 1857"/>
              <a:gd name="T9" fmla="*/ 0 h 18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857" h="1855">
                <a:moveTo>
                  <a:pt x="929" y="0"/>
                </a:moveTo>
                <a:lnTo>
                  <a:pt x="1857" y="928"/>
                </a:lnTo>
                <a:lnTo>
                  <a:pt x="929" y="1855"/>
                </a:lnTo>
                <a:lnTo>
                  <a:pt x="0" y="928"/>
                </a:lnTo>
                <a:lnTo>
                  <a:pt x="929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6" tIns="45723" rIns="91446" bIns="45723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5" name="文本框 2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099585" y="2012479"/>
            <a:ext cx="1206376" cy="11166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7300" b="1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02</a:t>
            </a:r>
            <a:endParaRPr lang="zh-CN" altLang="en-US" sz="73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cxnSp>
        <p:nvCxnSpPr>
          <p:cNvPr id="16" name="直接连接符 15"/>
          <p:cNvCxnSpPr/>
          <p:nvPr>
            <p:custDataLst>
              <p:tags r:id="rId2"/>
            </p:custDataLst>
          </p:nvPr>
        </p:nvCxnSpPr>
        <p:spPr>
          <a:xfrm>
            <a:off x="4413434" y="2572544"/>
            <a:ext cx="2947040" cy="0"/>
          </a:xfrm>
          <a:prstGeom prst="line">
            <a:avLst/>
          </a:prstGeom>
          <a:ln w="12700">
            <a:solidFill>
              <a:schemeClr val="accent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/>
          <p:cNvSpPr/>
          <p:nvPr/>
        </p:nvSpPr>
        <p:spPr>
          <a:xfrm>
            <a:off x="4413434" y="1955231"/>
            <a:ext cx="3178239" cy="123110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>
              <a:buNone/>
            </a:pPr>
            <a:r>
              <a:rPr lang="en-US" altLang="zh-CN" sz="4000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Goudy Old Style" panose="02020502050305020303" pitchFamily="18" charset="0"/>
                <a:ea typeface="微软雅黑" pitchFamily="34" charset="-122"/>
                <a:cs typeface="宋体" charset="-122"/>
              </a:rPr>
              <a:t>Individual</a:t>
            </a:r>
          </a:p>
          <a:p>
            <a:pPr lvl="0">
              <a:buNone/>
            </a:pPr>
            <a:r>
              <a:rPr lang="en-US" altLang="zh-CN" sz="4000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Goudy Old Style" panose="02020502050305020303" pitchFamily="18" charset="0"/>
                <a:ea typeface="微软雅黑" pitchFamily="34" charset="-122"/>
                <a:cs typeface="宋体" charset="-122"/>
              </a:rPr>
              <a:t>Contribution</a:t>
            </a:r>
            <a:endParaRPr lang="zh-CN" altLang="zh-CN" sz="4000" b="1" dirty="0">
              <a:solidFill>
                <a:schemeClr val="tx1">
                  <a:lumMod val="65000"/>
                  <a:lumOff val="35000"/>
                </a:schemeClr>
              </a:solidFill>
              <a:latin typeface="Goudy Old Style" panose="02020502050305020303" pitchFamily="18" charset="0"/>
              <a:ea typeface="微软雅黑" pitchFamily="34" charset="-122"/>
              <a:cs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9573221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36"/>
          <p:cNvGrpSpPr/>
          <p:nvPr/>
        </p:nvGrpSpPr>
        <p:grpSpPr>
          <a:xfrm>
            <a:off x="1472516" y="3336548"/>
            <a:ext cx="173866" cy="466102"/>
            <a:chOff x="1088218" y="3281022"/>
            <a:chExt cx="200183" cy="536550"/>
          </a:xfrm>
        </p:grpSpPr>
        <p:sp>
          <p:nvSpPr>
            <p:cNvPr id="57" name="Oval 56"/>
            <p:cNvSpPr>
              <a:spLocks noChangeAspect="1"/>
            </p:cNvSpPr>
            <p:nvPr/>
          </p:nvSpPr>
          <p:spPr>
            <a:xfrm>
              <a:off x="1088218" y="3281022"/>
              <a:ext cx="200183" cy="194452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7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cxnSp>
          <p:nvCxnSpPr>
            <p:cNvPr id="60" name="Straight Connector 59"/>
            <p:cNvCxnSpPr/>
            <p:nvPr/>
          </p:nvCxnSpPr>
          <p:spPr>
            <a:xfrm>
              <a:off x="1188427" y="3475474"/>
              <a:ext cx="0" cy="3420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137"/>
          <p:cNvGrpSpPr/>
          <p:nvPr/>
        </p:nvGrpSpPr>
        <p:grpSpPr>
          <a:xfrm>
            <a:off x="2113663" y="3336542"/>
            <a:ext cx="173866" cy="735022"/>
            <a:chOff x="1744938" y="3281022"/>
            <a:chExt cx="200183" cy="846117"/>
          </a:xfrm>
        </p:grpSpPr>
        <p:sp>
          <p:nvSpPr>
            <p:cNvPr id="62" name="Oval 61"/>
            <p:cNvSpPr>
              <a:spLocks noChangeAspect="1"/>
            </p:cNvSpPr>
            <p:nvPr/>
          </p:nvSpPr>
          <p:spPr>
            <a:xfrm>
              <a:off x="1744938" y="3281022"/>
              <a:ext cx="200183" cy="194452"/>
            </a:xfrm>
            <a:prstGeom prst="ellipse">
              <a:avLst/>
            </a:prstGeom>
            <a:solidFill>
              <a:schemeClr val="accent2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7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cxnSp>
          <p:nvCxnSpPr>
            <p:cNvPr id="64" name="Straight Connector 63"/>
            <p:cNvCxnSpPr/>
            <p:nvPr/>
          </p:nvCxnSpPr>
          <p:spPr>
            <a:xfrm>
              <a:off x="1845030" y="3475473"/>
              <a:ext cx="0" cy="651666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136"/>
          <p:cNvGrpSpPr/>
          <p:nvPr/>
        </p:nvGrpSpPr>
        <p:grpSpPr>
          <a:xfrm>
            <a:off x="2755883" y="3336548"/>
            <a:ext cx="173866" cy="466102"/>
            <a:chOff x="1088218" y="3281022"/>
            <a:chExt cx="200183" cy="536550"/>
          </a:xfrm>
        </p:grpSpPr>
        <p:sp>
          <p:nvSpPr>
            <p:cNvPr id="102" name="Oval 101"/>
            <p:cNvSpPr>
              <a:spLocks noChangeAspect="1"/>
            </p:cNvSpPr>
            <p:nvPr/>
          </p:nvSpPr>
          <p:spPr>
            <a:xfrm>
              <a:off x="1088218" y="3281022"/>
              <a:ext cx="200183" cy="194452"/>
            </a:xfrm>
            <a:prstGeom prst="ellipse">
              <a:avLst/>
            </a:prstGeom>
            <a:solidFill>
              <a:schemeClr val="accent3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7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cxnSp>
          <p:nvCxnSpPr>
            <p:cNvPr id="105" name="Straight Connector 104"/>
            <p:cNvCxnSpPr/>
            <p:nvPr/>
          </p:nvCxnSpPr>
          <p:spPr>
            <a:xfrm>
              <a:off x="1188427" y="3475474"/>
              <a:ext cx="0" cy="3420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137"/>
          <p:cNvGrpSpPr/>
          <p:nvPr/>
        </p:nvGrpSpPr>
        <p:grpSpPr>
          <a:xfrm>
            <a:off x="3397027" y="3336542"/>
            <a:ext cx="173866" cy="735022"/>
            <a:chOff x="1744938" y="3281022"/>
            <a:chExt cx="200183" cy="846117"/>
          </a:xfrm>
        </p:grpSpPr>
        <p:sp>
          <p:nvSpPr>
            <p:cNvPr id="107" name="Oval 106"/>
            <p:cNvSpPr>
              <a:spLocks noChangeAspect="1"/>
            </p:cNvSpPr>
            <p:nvPr/>
          </p:nvSpPr>
          <p:spPr>
            <a:xfrm>
              <a:off x="1744938" y="3281022"/>
              <a:ext cx="200183" cy="194452"/>
            </a:xfrm>
            <a:prstGeom prst="ellipse">
              <a:avLst/>
            </a:prstGeom>
            <a:solidFill>
              <a:schemeClr val="accent4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7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cxnSp>
          <p:nvCxnSpPr>
            <p:cNvPr id="109" name="Straight Connector 108"/>
            <p:cNvCxnSpPr/>
            <p:nvPr/>
          </p:nvCxnSpPr>
          <p:spPr>
            <a:xfrm>
              <a:off x="1845030" y="3475473"/>
              <a:ext cx="0" cy="651666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36"/>
          <p:cNvGrpSpPr/>
          <p:nvPr/>
        </p:nvGrpSpPr>
        <p:grpSpPr>
          <a:xfrm>
            <a:off x="4039249" y="3336548"/>
            <a:ext cx="173866" cy="466102"/>
            <a:chOff x="1088218" y="3281022"/>
            <a:chExt cx="200183" cy="536550"/>
          </a:xfrm>
        </p:grpSpPr>
        <p:sp>
          <p:nvSpPr>
            <p:cNvPr id="112" name="Oval 111"/>
            <p:cNvSpPr>
              <a:spLocks noChangeAspect="1"/>
            </p:cNvSpPr>
            <p:nvPr/>
          </p:nvSpPr>
          <p:spPr>
            <a:xfrm>
              <a:off x="1088218" y="3281022"/>
              <a:ext cx="200183" cy="194452"/>
            </a:xfrm>
            <a:prstGeom prst="ellipse">
              <a:avLst/>
            </a:prstGeom>
            <a:solidFill>
              <a:schemeClr val="accent5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7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cxnSp>
          <p:nvCxnSpPr>
            <p:cNvPr id="115" name="Straight Connector 114"/>
            <p:cNvCxnSpPr/>
            <p:nvPr/>
          </p:nvCxnSpPr>
          <p:spPr>
            <a:xfrm>
              <a:off x="1188427" y="3475474"/>
              <a:ext cx="0" cy="3420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7"/>
          <p:cNvGrpSpPr/>
          <p:nvPr/>
        </p:nvGrpSpPr>
        <p:grpSpPr>
          <a:xfrm>
            <a:off x="4680392" y="3336542"/>
            <a:ext cx="173866" cy="735022"/>
            <a:chOff x="1744938" y="3281022"/>
            <a:chExt cx="200183" cy="846117"/>
          </a:xfrm>
        </p:grpSpPr>
        <p:sp>
          <p:nvSpPr>
            <p:cNvPr id="117" name="Oval 116"/>
            <p:cNvSpPr>
              <a:spLocks noChangeAspect="1"/>
            </p:cNvSpPr>
            <p:nvPr/>
          </p:nvSpPr>
          <p:spPr>
            <a:xfrm>
              <a:off x="1744938" y="3281022"/>
              <a:ext cx="200183" cy="194452"/>
            </a:xfrm>
            <a:prstGeom prst="ellipse">
              <a:avLst/>
            </a:prstGeom>
            <a:solidFill>
              <a:schemeClr val="accent6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7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cxnSp>
          <p:nvCxnSpPr>
            <p:cNvPr id="119" name="Straight Connector 118"/>
            <p:cNvCxnSpPr/>
            <p:nvPr/>
          </p:nvCxnSpPr>
          <p:spPr>
            <a:xfrm>
              <a:off x="1845030" y="3475473"/>
              <a:ext cx="0" cy="651666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36"/>
          <p:cNvGrpSpPr/>
          <p:nvPr/>
        </p:nvGrpSpPr>
        <p:grpSpPr>
          <a:xfrm>
            <a:off x="5322613" y="3336548"/>
            <a:ext cx="173866" cy="466102"/>
            <a:chOff x="1088218" y="3281022"/>
            <a:chExt cx="200183" cy="536550"/>
          </a:xfrm>
        </p:grpSpPr>
        <p:sp>
          <p:nvSpPr>
            <p:cNvPr id="122" name="Oval 121"/>
            <p:cNvSpPr>
              <a:spLocks noChangeAspect="1"/>
            </p:cNvSpPr>
            <p:nvPr/>
          </p:nvSpPr>
          <p:spPr>
            <a:xfrm>
              <a:off x="1088218" y="3281022"/>
              <a:ext cx="200183" cy="194452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7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cxnSp>
          <p:nvCxnSpPr>
            <p:cNvPr id="125" name="Straight Connector 124"/>
            <p:cNvCxnSpPr/>
            <p:nvPr/>
          </p:nvCxnSpPr>
          <p:spPr>
            <a:xfrm>
              <a:off x="1188427" y="3475474"/>
              <a:ext cx="0" cy="3420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37"/>
          <p:cNvGrpSpPr/>
          <p:nvPr/>
        </p:nvGrpSpPr>
        <p:grpSpPr>
          <a:xfrm>
            <a:off x="5963756" y="3336542"/>
            <a:ext cx="173866" cy="735022"/>
            <a:chOff x="1744938" y="3281022"/>
            <a:chExt cx="200183" cy="846117"/>
          </a:xfrm>
        </p:grpSpPr>
        <p:sp>
          <p:nvSpPr>
            <p:cNvPr id="127" name="Oval 126"/>
            <p:cNvSpPr>
              <a:spLocks noChangeAspect="1"/>
            </p:cNvSpPr>
            <p:nvPr/>
          </p:nvSpPr>
          <p:spPr>
            <a:xfrm>
              <a:off x="1744938" y="3281022"/>
              <a:ext cx="200183" cy="194452"/>
            </a:xfrm>
            <a:prstGeom prst="ellipse">
              <a:avLst/>
            </a:prstGeom>
            <a:solidFill>
              <a:schemeClr val="accent2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7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cxnSp>
          <p:nvCxnSpPr>
            <p:cNvPr id="129" name="Straight Connector 128"/>
            <p:cNvCxnSpPr/>
            <p:nvPr/>
          </p:nvCxnSpPr>
          <p:spPr>
            <a:xfrm>
              <a:off x="1845030" y="3475473"/>
              <a:ext cx="0" cy="651666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136"/>
          <p:cNvGrpSpPr/>
          <p:nvPr/>
        </p:nvGrpSpPr>
        <p:grpSpPr>
          <a:xfrm>
            <a:off x="6605977" y="3336548"/>
            <a:ext cx="173866" cy="466102"/>
            <a:chOff x="1088218" y="3281022"/>
            <a:chExt cx="200183" cy="536550"/>
          </a:xfrm>
        </p:grpSpPr>
        <p:sp>
          <p:nvSpPr>
            <p:cNvPr id="132" name="Oval 131"/>
            <p:cNvSpPr>
              <a:spLocks noChangeAspect="1"/>
            </p:cNvSpPr>
            <p:nvPr/>
          </p:nvSpPr>
          <p:spPr>
            <a:xfrm>
              <a:off x="1088218" y="3281022"/>
              <a:ext cx="200183" cy="194452"/>
            </a:xfrm>
            <a:prstGeom prst="ellipse">
              <a:avLst/>
            </a:prstGeom>
            <a:solidFill>
              <a:schemeClr val="accent3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7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cxnSp>
          <p:nvCxnSpPr>
            <p:cNvPr id="135" name="Straight Connector 134"/>
            <p:cNvCxnSpPr/>
            <p:nvPr/>
          </p:nvCxnSpPr>
          <p:spPr>
            <a:xfrm>
              <a:off x="1188427" y="3475474"/>
              <a:ext cx="0" cy="3420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137"/>
          <p:cNvGrpSpPr/>
          <p:nvPr/>
        </p:nvGrpSpPr>
        <p:grpSpPr>
          <a:xfrm>
            <a:off x="7247119" y="3336542"/>
            <a:ext cx="173866" cy="735022"/>
            <a:chOff x="1744938" y="3281022"/>
            <a:chExt cx="200183" cy="846117"/>
          </a:xfrm>
        </p:grpSpPr>
        <p:sp>
          <p:nvSpPr>
            <p:cNvPr id="137" name="Oval 136"/>
            <p:cNvSpPr>
              <a:spLocks noChangeAspect="1"/>
            </p:cNvSpPr>
            <p:nvPr/>
          </p:nvSpPr>
          <p:spPr>
            <a:xfrm>
              <a:off x="1744938" y="3281022"/>
              <a:ext cx="200183" cy="194452"/>
            </a:xfrm>
            <a:prstGeom prst="ellipse">
              <a:avLst/>
            </a:prstGeom>
            <a:solidFill>
              <a:schemeClr val="accent4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7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cxnSp>
          <p:nvCxnSpPr>
            <p:cNvPr id="139" name="Straight Connector 138"/>
            <p:cNvCxnSpPr/>
            <p:nvPr/>
          </p:nvCxnSpPr>
          <p:spPr>
            <a:xfrm>
              <a:off x="1845030" y="3475473"/>
              <a:ext cx="0" cy="651666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3" name="文本框 62"/>
          <p:cNvSpPr txBox="1"/>
          <p:nvPr/>
        </p:nvSpPr>
        <p:spPr>
          <a:xfrm>
            <a:off x="180306" y="268288"/>
            <a:ext cx="3024336" cy="40011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sz="2000" smtClean="0">
                <a:solidFill>
                  <a:schemeClr val="tx1">
                    <a:lumMod val="65000"/>
                    <a:lumOff val="35000"/>
                  </a:schemeClr>
                </a:solidFill>
                <a:latin typeface="Goudy Old Style" panose="02020502050305020303" pitchFamily="18" charset="0"/>
              </a:rPr>
              <a:t>02. Individual Contribution</a:t>
            </a:r>
            <a:endParaRPr lang="en-US" sz="2000">
              <a:solidFill>
                <a:schemeClr val="tx1">
                  <a:lumMod val="65000"/>
                  <a:lumOff val="35000"/>
                </a:schemeClr>
              </a:solidFill>
              <a:latin typeface="Goudy Old Style" panose="02020502050305020303" pitchFamily="18" charset="0"/>
            </a:endParaRPr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4EC890FA-CF7E-9346-B49A-390AF9B28DBB}"/>
              </a:ext>
            </a:extLst>
          </p:cNvPr>
          <p:cNvSpPr txBox="1"/>
          <p:nvPr/>
        </p:nvSpPr>
        <p:spPr>
          <a:xfrm>
            <a:off x="3183398" y="1175951"/>
            <a:ext cx="2787191" cy="2160591"/>
          </a:xfrm>
          <a:prstGeom prst="rect">
            <a:avLst/>
          </a:prstGeom>
          <a:solidFill>
            <a:schemeClr val="bg1">
              <a:lumMod val="95000"/>
              <a:alpha val="67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Myriad Pro" panose="020B0503030403020204" pitchFamily="34" charset="0"/>
                <a:ea typeface="微软雅黑" panose="020B0503020204020204" pitchFamily="34" charset="-122"/>
              </a:rPr>
              <a:t>Mo Fan:</a:t>
            </a:r>
          </a:p>
          <a:p>
            <a:pPr marL="342900" indent="-342900">
              <a:lnSpc>
                <a:spcPct val="120000"/>
              </a:lnSpc>
              <a:buAutoNum type="arabicPeriod"/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Myriad Pro" panose="020B0503030403020204" pitchFamily="34" charset="0"/>
                <a:ea typeface="微软雅黑" panose="020B0503020204020204" pitchFamily="34" charset="-122"/>
              </a:rPr>
              <a:t>Main Back-end Development</a:t>
            </a:r>
          </a:p>
          <a:p>
            <a:pPr marL="342900" indent="-342900">
              <a:lnSpc>
                <a:spcPct val="120000"/>
              </a:lnSpc>
              <a:buAutoNum type="arabicPeriod"/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Myriad Pro" panose="020B0503030403020204" pitchFamily="34" charset="0"/>
                <a:ea typeface="微软雅黑" panose="020B0503020204020204" pitchFamily="34" charset="-122"/>
              </a:rPr>
              <a:t>Algorithm Design</a:t>
            </a:r>
          </a:p>
          <a:p>
            <a:pPr>
              <a:lnSpc>
                <a:spcPct val="120000"/>
              </a:lnSpc>
              <a:defRPr/>
            </a:pPr>
            <a:endParaRPr lang="en-US" altLang="zh-CN" sz="1400" dirty="0" smtClean="0">
              <a:solidFill>
                <a:schemeClr val="tx1">
                  <a:lumMod val="85000"/>
                  <a:lumOff val="15000"/>
                </a:schemeClr>
              </a:solidFill>
              <a:latin typeface="Myriad Pro" panose="020B0503030403020204" pitchFamily="34" charset="0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  <a:defRPr/>
            </a:pP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yriad Pro" panose="020B0503030403020204" pitchFamily="34" charset="0"/>
                <a:ea typeface="微软雅黑" panose="020B0503020204020204" pitchFamily="34" charset="-122"/>
              </a:rPr>
              <a:t>Wang </a:t>
            </a:r>
            <a:r>
              <a:rPr lang="en-US" altLang="zh-CN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yriad Pro" panose="020B0503030403020204" pitchFamily="34" charset="0"/>
                <a:ea typeface="微软雅黑" panose="020B0503020204020204" pitchFamily="34" charset="-122"/>
              </a:rPr>
              <a:t>Junce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Myriad Pro" panose="020B0503030403020204" pitchFamily="34" charset="0"/>
                <a:ea typeface="微软雅黑" panose="020B0503020204020204" pitchFamily="34" charset="-122"/>
              </a:rPr>
              <a:t>:</a:t>
            </a:r>
          </a:p>
          <a:p>
            <a:pPr marL="342900" indent="-342900">
              <a:lnSpc>
                <a:spcPct val="120000"/>
              </a:lnSpc>
              <a:buAutoNum type="arabicPeriod"/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Myriad Pro" panose="020B0503030403020204" pitchFamily="34" charset="0"/>
                <a:ea typeface="微软雅黑" panose="020B0503020204020204" pitchFamily="34" charset="-122"/>
              </a:rPr>
              <a:t>Back-end Development</a:t>
            </a:r>
          </a:p>
          <a:p>
            <a:pPr marL="342900" indent="-342900">
              <a:lnSpc>
                <a:spcPct val="120000"/>
              </a:lnSpc>
              <a:buAutoNum type="arabicPeriod"/>
              <a:defRPr/>
            </a:pPr>
            <a:r>
              <a:rPr lang="en-US" altLang="zh-CN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yriad Pro" panose="020B0503030403020204" pitchFamily="34" charset="0"/>
                <a:ea typeface="微软雅黑" panose="020B0503020204020204" pitchFamily="34" charset="-122"/>
              </a:rPr>
              <a:t>Api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Myriad Pro" panose="020B0503030403020204" pitchFamily="34" charset="0"/>
                <a:ea typeface="微软雅黑" panose="020B0503020204020204" pitchFamily="34" charset="-122"/>
              </a:rPr>
              <a:t> 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yriad Pro" panose="020B0503030403020204" pitchFamily="34" charset="0"/>
                <a:ea typeface="微软雅黑" panose="020B0503020204020204" pitchFamily="34" charset="-122"/>
              </a:rPr>
              <a:t>Design</a:t>
            </a:r>
          </a:p>
          <a:p>
            <a:pPr marL="342900" indent="-342900">
              <a:lnSpc>
                <a:spcPct val="120000"/>
              </a:lnSpc>
              <a:buAutoNum type="arabicPeriod"/>
              <a:defRPr/>
            </a:pP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Myriad Pro" panose="020B0503030403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4EC890FA-CF7E-9346-B49A-390AF9B28DBB}"/>
              </a:ext>
            </a:extLst>
          </p:cNvPr>
          <p:cNvSpPr txBox="1"/>
          <p:nvPr/>
        </p:nvSpPr>
        <p:spPr>
          <a:xfrm>
            <a:off x="5969072" y="1175951"/>
            <a:ext cx="2787191" cy="2160591"/>
          </a:xfrm>
          <a:prstGeom prst="rect">
            <a:avLst/>
          </a:prstGeom>
          <a:solidFill>
            <a:schemeClr val="bg1">
              <a:lumMod val="95000"/>
              <a:alpha val="67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yriad Pro" panose="020B0503030403020204" pitchFamily="34" charset="0"/>
                <a:ea typeface="微软雅黑" panose="020B0503020204020204" pitchFamily="34" charset="-122"/>
              </a:rPr>
              <a:t>Ye </a:t>
            </a:r>
            <a:r>
              <a:rPr lang="en-US" altLang="zh-CN" sz="1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Myriad Pro" panose="020B0503030403020204" pitchFamily="34" charset="0"/>
                <a:ea typeface="微软雅黑" panose="020B0503020204020204" pitchFamily="34" charset="-122"/>
              </a:rPr>
              <a:t>Shuqian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yriad Pro" panose="020B0503030403020204" pitchFamily="34" charset="0"/>
                <a:ea typeface="微软雅黑" panose="020B0503020204020204" pitchFamily="34" charset="-122"/>
              </a:rPr>
              <a:t>:</a:t>
            </a:r>
          </a:p>
          <a:p>
            <a:pPr marL="342900" indent="-342900">
              <a:lnSpc>
                <a:spcPct val="120000"/>
              </a:lnSpc>
              <a:buAutoNum type="arabicPeriod"/>
              <a:defRPr/>
            </a:pP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yriad Pro" panose="020B0503030403020204" pitchFamily="34" charset="0"/>
                <a:ea typeface="微软雅黑" panose="020B0503020204020204" pitchFamily="34" charset="-122"/>
              </a:rPr>
              <a:t>Back-end Development</a:t>
            </a:r>
          </a:p>
          <a:p>
            <a:pPr marL="342900" indent="-342900">
              <a:lnSpc>
                <a:spcPct val="120000"/>
              </a:lnSpc>
              <a:buAutoNum type="arabicPeriod"/>
              <a:defRPr/>
            </a:pP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yriad Pro" panose="020B0503030403020204" pitchFamily="34" charset="0"/>
                <a:ea typeface="微软雅黑" panose="020B0503020204020204" pitchFamily="34" charset="-122"/>
              </a:rPr>
              <a:t>Product Manager</a:t>
            </a:r>
          </a:p>
          <a:p>
            <a:pPr marL="342900" indent="-342900">
              <a:lnSpc>
                <a:spcPct val="120000"/>
              </a:lnSpc>
              <a:buAutoNum type="arabicPeriod"/>
              <a:defRPr/>
            </a:pP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yriad Pro" panose="020B0503030403020204" pitchFamily="34" charset="0"/>
                <a:ea typeface="微软雅黑" panose="020B0503020204020204" pitchFamily="34" charset="-122"/>
              </a:rPr>
              <a:t>Documentation</a:t>
            </a:r>
          </a:p>
          <a:p>
            <a:pPr marL="342900" indent="-342900">
              <a:lnSpc>
                <a:spcPct val="120000"/>
              </a:lnSpc>
              <a:buAutoNum type="arabicPeriod"/>
              <a:defRPr/>
            </a:pP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Myriad Pro" panose="020B0503030403020204" pitchFamily="34" charset="0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20000"/>
              </a:lnSpc>
              <a:buAutoNum type="arabicPeriod"/>
              <a:defRPr/>
            </a:pPr>
            <a:endParaRPr lang="en-US" altLang="zh-CN" sz="1400" dirty="0" smtClean="0">
              <a:solidFill>
                <a:schemeClr val="tx1">
                  <a:lumMod val="85000"/>
                  <a:lumOff val="15000"/>
                </a:schemeClr>
              </a:solidFill>
              <a:latin typeface="Myriad Pro" panose="020B0503030403020204" pitchFamily="34" charset="0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20000"/>
              </a:lnSpc>
              <a:buAutoNum type="arabicPeriod"/>
              <a:defRPr/>
            </a:pP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Myriad Pro" panose="020B0503030403020204" pitchFamily="34" charset="0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20000"/>
              </a:lnSpc>
              <a:buAutoNum type="arabicPeriod"/>
              <a:defRPr/>
            </a:pPr>
            <a:endParaRPr lang="zh-CN" altLang="en-US" sz="1400" dirty="0">
              <a:solidFill>
                <a:schemeClr val="accent3">
                  <a:lumMod val="75000"/>
                </a:schemeClr>
              </a:solidFill>
              <a:latin typeface="Myriad Pro" panose="020B0503030403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4EC890FA-CF7E-9346-B49A-390AF9B28DBB}"/>
              </a:ext>
            </a:extLst>
          </p:cNvPr>
          <p:cNvSpPr txBox="1"/>
          <p:nvPr/>
        </p:nvSpPr>
        <p:spPr>
          <a:xfrm>
            <a:off x="396330" y="1175945"/>
            <a:ext cx="2787191" cy="2160591"/>
          </a:xfrm>
          <a:prstGeom prst="rect">
            <a:avLst/>
          </a:prstGeom>
          <a:solidFill>
            <a:schemeClr val="bg1">
              <a:lumMod val="95000"/>
              <a:alpha val="67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Myriad Pro" panose="020B0503030403020204" pitchFamily="34" charset="0"/>
                <a:ea typeface="微软雅黑" panose="020B0503020204020204" pitchFamily="34" charset="-122"/>
              </a:rPr>
              <a:t>Li </a:t>
            </a:r>
            <a:r>
              <a:rPr lang="en-US" altLang="zh-CN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yriad Pro" panose="020B0503030403020204" pitchFamily="34" charset="0"/>
                <a:ea typeface="微软雅黑" panose="020B0503020204020204" pitchFamily="34" charset="-122"/>
              </a:rPr>
              <a:t>Kengjie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Myriad Pro" panose="020B0503030403020204" pitchFamily="34" charset="0"/>
                <a:ea typeface="微软雅黑" panose="020B0503020204020204" pitchFamily="34" charset="-122"/>
              </a:rPr>
              <a:t>:</a:t>
            </a:r>
          </a:p>
          <a:p>
            <a:pPr marL="342900" indent="-342900">
              <a:lnSpc>
                <a:spcPct val="120000"/>
              </a:lnSpc>
              <a:buAutoNum type="arabicPeriod"/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Myriad Pro" panose="020B0503030403020204" pitchFamily="34" charset="0"/>
                <a:ea typeface="微软雅黑" panose="020B0503020204020204" pitchFamily="34" charset="-122"/>
              </a:rPr>
              <a:t>Main Front-end Development</a:t>
            </a:r>
          </a:p>
          <a:p>
            <a:pPr marL="342900" indent="-342900">
              <a:lnSpc>
                <a:spcPct val="120000"/>
              </a:lnSpc>
              <a:buAutoNum type="arabicPeriod"/>
              <a:defRPr/>
            </a:pP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yriad Pro" panose="020B0503030403020204" pitchFamily="34" charset="0"/>
                <a:ea typeface="微软雅黑" panose="020B0503020204020204" pitchFamily="34" charset="-122"/>
              </a:rPr>
              <a:t>Documentation</a:t>
            </a:r>
          </a:p>
          <a:p>
            <a:pPr marL="342900" indent="-342900">
              <a:lnSpc>
                <a:spcPct val="120000"/>
              </a:lnSpc>
              <a:buAutoNum type="arabicPeriod"/>
              <a:defRPr/>
            </a:pP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Myriad Pro" panose="020B0503030403020204" pitchFamily="34" charset="0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  <a:defRPr/>
            </a:pP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yriad Pro" panose="020B0503030403020204" pitchFamily="34" charset="0"/>
                <a:ea typeface="微软雅黑" panose="020B0503020204020204" pitchFamily="34" charset="-122"/>
              </a:rPr>
              <a:t>Zhang </a:t>
            </a:r>
            <a:r>
              <a:rPr lang="en-US" altLang="zh-CN" sz="1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Myriad Pro" panose="020B0503030403020204" pitchFamily="34" charset="0"/>
                <a:ea typeface="微软雅黑" panose="020B0503020204020204" pitchFamily="34" charset="-122"/>
              </a:rPr>
              <a:t>Ruoqing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yriad Pro" panose="020B0503030403020204" pitchFamily="34" charset="0"/>
                <a:ea typeface="微软雅黑" panose="020B0503020204020204" pitchFamily="34" charset="-122"/>
              </a:rPr>
              <a:t>: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Myriad Pro" panose="020B0503030403020204" pitchFamily="34" charset="0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20000"/>
              </a:lnSpc>
              <a:buAutoNum type="arabicPeriod"/>
              <a:defRPr/>
            </a:pP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yriad Pro" panose="020B0503030403020204" pitchFamily="34" charset="0"/>
                <a:ea typeface="微软雅黑" panose="020B0503020204020204" pitchFamily="34" charset="-122"/>
              </a:rPr>
              <a:t>Front-end Design &amp; Development</a:t>
            </a:r>
          </a:p>
          <a:p>
            <a:pPr marL="342900" indent="-342900">
              <a:lnSpc>
                <a:spcPct val="120000"/>
              </a:lnSpc>
              <a:buAutoNum type="arabicPeriod"/>
              <a:defRPr/>
            </a:pP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yriad Pro" panose="020B0503030403020204" pitchFamily="34" charset="0"/>
                <a:ea typeface="微软雅黑" panose="020B0503020204020204" pitchFamily="34" charset="-122"/>
              </a:rPr>
              <a:t>Documentation</a:t>
            </a:r>
            <a:endParaRPr lang="en-US" altLang="zh-CN" sz="1400" dirty="0" smtClean="0">
              <a:solidFill>
                <a:schemeClr val="tx1">
                  <a:lumMod val="85000"/>
                  <a:lumOff val="15000"/>
                </a:schemeClr>
              </a:solidFill>
              <a:latin typeface="Myriad Pro" panose="020B050303040302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1521563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LTRA_SCORM_COURSE_ID" val="93FDE6F3-C2C1-497D-9AC0-D418F52504A2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SCORM_RATE_SLIDES" val="1"/>
  <p:tag name="ISPRINGONLINEFOLDERID" val="0"/>
  <p:tag name="ISPRINGONLINEFOLDERPATH" val="Content List"/>
  <p:tag name="ISPRINGCLOUDFOLDERID" val="0"/>
  <p:tag name="ISPRINGCLOUDFOLDERPATH" val="Repository"/>
  <p:tag name="ISPRING_PLAYERS_CUSTOMIZATION" val="UEsDBBQAAgAIAEOUV0cNwDEewAEAANoDAAAPAAAAbm9uZS9wbGF5ZXIueG1spZJPb9QwEMXPW6nfIfK9dpYKUa0cekDKiaJKC4jbyptME1PHDp4Ju/vtmfzZpFuQQOKQaPIy72fPs/X9sXHJT4hog8/EWqYiAV+E0voqE18+5zd34v799ZVunTlBTGyZCR88iKQELKJtiX2PhupMvBAkQ0XCL4+bI9pM1ETtRqnD4SAPtzLESr1J07X69vBxW9TQmBvrkYwvmLvs5VYkbbQhWjpl4l0qrq9WA/ICZ5F7fIXBdf3KKIvQqDYCgieIatz2bN3Q3838NMErOrWAgkdfDbPvTfH8EMrOAfbaSo9tWyDqCYO20rSx6zufYCwyMTbsGkA0FaB0vhJq9Ko/mPWTM1hPHLzA9ty22zuLNYsjfejeLerubBmyVxNHXYJ0M0wwnGLeOZeDoS5CKZIIPzrLVd5jv85HkK7FuJzn7h0+Wy/xULDGVW4KCvH0gR18JFOUco5ejtHLwdTbh+ITF49TnNsFMgezhKBratzbf86j7/6fOEp4Mp0jcV7B+hKOueW/BA2PQsAz9pqk1sl+tTOVd9ftmxdX40Iadzdl8R1FQiZWwNewNGTUos8w9Zqm1fg5JTTHotXv91JPRC5/AVBLAQIAABQAAgAIAEOUV0cNwDEewAEAANoDAAAPAAAAAAAAAAEAAAAAAAAAAABub25lL3BsYXllci54bWxQSwUGAAAAAAEAAQA9AAAA7QEAAAAA"/>
  <p:tag name="ISPRING_OUTPUT_FOLDER" val="C:\Users\Administrator\Desktop"/>
  <p:tag name="ISPRING_PRESENTATION_TITLE" val="bt641.pptx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OTHERS"/>
  <p:tag name="ID" val="553512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3851"/>
  <p:tag name="MH_LIBRARY" val="GRAPHIC"/>
  <p:tag name="MH_TYPE" val="SubTitle"/>
  <p:tag name="MH_ORDER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3851"/>
  <p:tag name="MH_LIBRARY" val="GRAPHIC"/>
  <p:tag name="MH_TYPE" val="Other"/>
  <p:tag name="MH_ORDER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3851"/>
  <p:tag name="MH_LIBRARY" val="GRAPHIC"/>
  <p:tag name="MH_TYPE" val="Other"/>
  <p:tag name="MH_ORDER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3851"/>
  <p:tag name="MH_LIBRARY" val="GRAPHIC"/>
  <p:tag name="MH_TYPE" val="Other"/>
  <p:tag name="MH_ORDER" val="2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3851"/>
  <p:tag name="MH_LIBRARY" val="GRAPHIC"/>
  <p:tag name="MH_TYPE" val="Other"/>
  <p:tag name="MH_ORDER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3851"/>
  <p:tag name="MH_LIBRARY" val="GRAPHIC"/>
  <p:tag name="MH_TYPE" val="Other"/>
  <p:tag name="MH_ORDER" val="2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OTHERS"/>
  <p:tag name="ID" val="553512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3851"/>
  <p:tag name="MH_LIBRARY" val="GRAPHIC"/>
  <p:tag name="MH_TYPE" val="Other"/>
  <p:tag name="MH_ORDER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3851"/>
  <p:tag name="MH_LIBRARY" val="GRAPHIC"/>
  <p:tag name="MH_TYPE" val="Other"/>
  <p:tag name="MH_ORDER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3851"/>
  <p:tag name="MH_LIBRARY" val="GRAPHIC"/>
  <p:tag name="MH_TYPE" val="SubTitle"/>
  <p:tag name="MH_ORDER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3851"/>
  <p:tag name="MH_LIBRARY" val="GRAPHIC"/>
  <p:tag name="MH_TYPE" val="Other"/>
  <p:tag name="MH_ORDER" val="2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3851"/>
  <p:tag name="MH_LIBRARY" val="GRAPHIC"/>
  <p:tag name="MH_TYPE" val="Other"/>
  <p:tag name="MH_ORDER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3851"/>
  <p:tag name="MH_LIBRARY" val="GRAPHIC"/>
  <p:tag name="MH_TYPE" val="Other"/>
  <p:tag name="MH_ORDER" val="2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OTHERS"/>
  <p:tag name="ID" val="553512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3851"/>
  <p:tag name="MH_LIBRARY" val="GRAPHIC"/>
  <p:tag name="MH_TYPE" val="Other"/>
  <p:tag name="MH_ORDER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3851"/>
  <p:tag name="MH_LIBRARY" val="GRAPHIC"/>
  <p:tag name="MH_TYPE" val="Other"/>
  <p:tag name="MH_ORDER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3851"/>
  <p:tag name="MH_LIBRARY" val="GRAPHIC"/>
  <p:tag name="MH_TYPE" val="Other"/>
  <p:tag name="MH_ORDER" val="2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3851"/>
  <p:tag name="MH_LIBRARY" val="GRAPHIC"/>
  <p:tag name="MH_TYPE" val="Other"/>
  <p:tag name="MH_ORDER" val="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3851"/>
  <p:tag name="MH_LIBRARY" val="GRAPHIC"/>
  <p:tag name="MH_TYPE" val="Other"/>
  <p:tag name="MH_ORDER" val="2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OTHERS"/>
  <p:tag name="ID" val="55351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3851"/>
  <p:tag name="MH_LIBRARY" val="GRAPHIC"/>
  <p:tag name="MH_TYPE" val="Other"/>
  <p:tag name="MH_ORDER" val="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3851"/>
  <p:tag name="MH_LIBRARY" val="GRAPHIC"/>
  <p:tag name="MH_TYPE" val="Other"/>
  <p:tag name="MH_ORDER" val="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031"/>
  <p:tag name="MH_LIBRARY" val="GRAPHIC"/>
  <p:tag name="MH_ORDER" val="文本框 2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031"/>
  <p:tag name="MH_LIBRARY" val="GRAPHIC"/>
  <p:tag name="MH_ORDER" val="Straight Connector 6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031"/>
  <p:tag name="MH_LIBRARY" val="GRAPHIC"/>
  <p:tag name="MH_ORDER" val="文本框 2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031"/>
  <p:tag name="MH_LIBRARY" val="GRAPHIC"/>
  <p:tag name="MH_ORDER" val="Straight Connector 6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031"/>
  <p:tag name="MH_LIBRARY" val="GRAPHIC"/>
  <p:tag name="MH_ORDER" val="文本框 2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031"/>
  <p:tag name="MH_LIBRARY" val="GRAPHIC"/>
  <p:tag name="MH_ORDER" val="Straight Connector 6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031"/>
  <p:tag name="MH_LIBRARY" val="GRAPHIC"/>
  <p:tag name="MH_ORDER" val="文本框 2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031"/>
  <p:tag name="MH_LIBRARY" val="GRAPHIC"/>
  <p:tag name="MH_ORDER" val="Straight Connector 6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031"/>
  <p:tag name="MH_LIBRARY" val="GRAPHIC"/>
  <p:tag name="MH_ORDER" val="文本框 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3851"/>
  <p:tag name="MH_LIBRARY" val="GRAPHIC"/>
  <p:tag name="MH_TYPE" val="SubTitle"/>
  <p:tag name="MH_ORDER" val="2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031"/>
  <p:tag name="MH_LIBRARY" val="GRAPHIC"/>
  <p:tag name="MH_ORDER" val="Straight Connector 6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3851"/>
  <p:tag name="MH_LIBRARY" val="GRAPHIC"/>
  <p:tag name="MH_TYPE" val="Other"/>
  <p:tag name="MH_ORDER" val="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3851"/>
  <p:tag name="MH_LIBRARY" val="GRAPHIC"/>
  <p:tag name="MH_TYPE" val="SubTitle"/>
  <p:tag name="MH_ORDER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3851"/>
  <p:tag name="MH_LIBRARY" val="GRAPHIC"/>
  <p:tag name="MH_TYPE" val="Other"/>
  <p:tag name="MH_ORDER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3851"/>
  <p:tag name="MH_LIBRARY" val="GRAPHIC"/>
  <p:tag name="MH_TYPE" val="SubTitle"/>
  <p:tag name="MH_ORDER" val="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3851"/>
  <p:tag name="MH_LIBRARY" val="GRAPHIC"/>
  <p:tag name="MH_TYPE" val="Other"/>
  <p:tag name="MH_ORDER" val="2"/>
</p:tagLst>
</file>

<file path=ppt/theme/theme1.xml><?xml version="1.0" encoding="utf-8"?>
<a:theme xmlns:a="http://schemas.openxmlformats.org/drawingml/2006/main" name="1_自定义设计方案">
  <a:themeElements>
    <a:clrScheme name="自定义 1035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F4957"/>
      </a:accent1>
      <a:accent2>
        <a:srgbClr val="7F7F7F"/>
      </a:accent2>
      <a:accent3>
        <a:srgbClr val="FF4957"/>
      </a:accent3>
      <a:accent4>
        <a:srgbClr val="7F7F7F"/>
      </a:accent4>
      <a:accent5>
        <a:srgbClr val="FF4957"/>
      </a:accent5>
      <a:accent6>
        <a:srgbClr val="7F7F7F"/>
      </a:accent6>
      <a:hlink>
        <a:srgbClr val="007FA2"/>
      </a:hlink>
      <a:folHlink>
        <a:srgbClr val="FF4957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319</Words>
  <Application>Microsoft Office PowerPoint</Application>
  <PresentationFormat>自定义</PresentationFormat>
  <Paragraphs>125</Paragraphs>
  <Slides>15</Slides>
  <Notes>15</Notes>
  <HiddenSlides>0</HiddenSlides>
  <MMClips>4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5" baseType="lpstr">
      <vt:lpstr>Myriad Pro</vt:lpstr>
      <vt:lpstr>冬青黑体简体中文 W3</vt:lpstr>
      <vt:lpstr>宋体</vt:lpstr>
      <vt:lpstr>微软雅黑</vt:lpstr>
      <vt:lpstr>Arial</vt:lpstr>
      <vt:lpstr>Calibri</vt:lpstr>
      <vt:lpstr>Calibri Light</vt:lpstr>
      <vt:lpstr>Goudy Old Style</vt:lpstr>
      <vt:lpstr>Times New Roman</vt:lpstr>
      <vt:lpstr>1_自定义设计方案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>http:/www.ypppt.com</cp:keywords>
  <cp:lastModifiedBy/>
  <cp:revision>1</cp:revision>
  <dcterms:created xsi:type="dcterms:W3CDTF">2016-10-17T14:00:15Z</dcterms:created>
  <dcterms:modified xsi:type="dcterms:W3CDTF">2018-04-25T03:28:52Z</dcterms:modified>
</cp:coreProperties>
</file>